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60" r:id="rId6"/>
    <p:sldId id="259" r:id="rId7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739198" val="938" revOS="4"/>
      <pr:smFileRevision xmlns:pr="smNativeData" dt="1589739198" val="101"/>
      <pr:guideOptions xmlns:pr="smNativeData" dt="1589739198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67" d="100"/>
          <a:sy n="67" d="100"/>
        </p:scale>
        <p:origin x="1365" y="206"/>
      </p:cViewPr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67" d="100"/>
          <a:sy n="67" d="100"/>
        </p:scale>
        <p:origin x="1365" y="206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HgPAADFRgAAYx0AABAAAAAmAAAACAAAAL2Q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D056-18DD-E026-930D-EE739E4365BB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FBQU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vn7BXhMAAAAlAAAACwAAAA0AAAAAAAAAAAAAAAC7CgAAygQ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rk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0B5B980-CEDD-E04F-930D-381AF743656D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ADAADFRgAA7RYAABAAAAAmAAAACAAAAL2Q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F7A2-ECDD-E001-930D-1A54B943654F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B5E8A8-E6DD-E01E-930D-104BA6436545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QAAJAVAACCQgAA6BcAABAAAAAmAAAACAAAAL2Q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MkaAADFRgAAWyQAABAAAAAmAAAACAAAAL2Q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9413-5DDD-E062-930D-AB37DA4365FE}" type="datetime1">
              <a:t>27.03.2020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B59DEA-A4DD-E06B-930D-523ED3436507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APAADGRgAAwx8AABAAAAAmAAAACAAAAL2Q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F5F1-BFDD-E003-930D-4956BB43651C}" type="datetime1">
              <a:t>27.03.2020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5F008-46DD-E006-930D-B053BE4365E5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iBEAAMADAAArRQAAkBUAABAAAAAmAAAACAAAAL2Q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vn7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A356-18DD-E055-930D-EE00ED4365BB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5A224-6ADD-E054-930D-9C01EC4365C9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RgAAlBUAABAAAAAmAAAACAAAAL2Q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vn7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gaAADFRgAA4B8AABAAAAAmAAAACAAAAL2Q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OAfAADGRgAAXSQAABAAAAAmAAAACAAAAD2Q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872C-62DD-E071-930D-9424C94365C1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5F103-4DDD-E007-930D-BB52BF4365EE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D4Q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FEDC-92DD-E008-930D-645DB0436531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58BCF-81DD-E07D-930D-7728C5436522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TkAANwDAADCRgAAXSQAABAAAAAmAAAACAAAAL8Q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Q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wDAADFNwAAXSQAABAAAAAmAAAACAAAAD8Q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F4A3-EDDD-E002-930D-1B57BA43654E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5FCAC-E2DD-E00A-930D-145FB2436541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cA6E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A326-68DD-E055-930D-9E00ED4365CB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58329-67DD-E075-930D-9120CD4365C4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oMAADFRgAAsxUAABAAAAAmAAAACAAAAL2Q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A008-46DD-E056-930D-B003EE4365E5}" type="datetime1">
              <a:t>27.03.2020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B5D109-47DD-E027-930D-B1729F4365E4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B3KgAAXSQAABAAAAAmAAAACAAAAD0Q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PCwAABQNAADFRgAAUSQAABAAAAAmAAAACAAAAD0Q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A514-5ADD-E053-930D-AC06EB4365F9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5B4C7-89DD-E042-930D-7F17FA43652A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RIAACMMAAClKgAArg8AABAAAAAmAAAACAAAAL2Q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K4PAAClKgAAUCQAABAAAAAmAAAACAAAAD0Q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S4AAB4MAADHRgAAqQ8AABAAAAAmAAAACAAAAL2Q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Cx0Yo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ywAAKkPAADHRgAASyQAABAAAAAmAAAACAAAAD0Q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FCB3-FDDD-E00A-930D-0B5FB243655E}" type="datetime1">
              <a:t>27.03.2020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5D645-0BDD-E020-930D-FD75984365A8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FEA6-E8DD-E008-930D-1E5DB043654B}" type="datetime1">
              <a:t>27.03.2020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5B511-5FDD-E043-930D-A916FB4365FC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CB1D-53DD-E03D-930D-A568854365F0}" type="datetime1">
              <a:t>27.03.2020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5C874-3ADD-E03E-930D-CC6B86436599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CAAB9JQAAwAgAABAAAAAmAAAACAAAAL2Q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5SYAAL8CAADFRgAADiQAABAAAAAmAAAACAAAAL0Q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E452-1CDD-E012-930D-EA47AA4365BF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B5DF5C-12DD-E029-930D-E47C914365B1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vn7BXhMAAAAlAAAAZAAAAA0AAAAAkAAAAEgAAACQAAAASAAAAAAAAAAC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IgdAADGRgAABSEAABAAAAAmAAAACAAAAL2Q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OgDAADFRgAAnxsAABAAAAAmAAAACAAAAD2Q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g8AAAUhAADGRgAADiQAABAAAAAmAAAACAAAAD2Q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B58F21-6FDD-E079-930D-992CC14365CC}" type="datetime1">
              <a:t>27.03.2020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vn7BXhMAAAAlAAAACwAAAA0AAAAAAAAAAAAAAADGCQAAHwM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B5AD45-0BDD-E05B-930D-FD0EE34365A8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vn7B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vn7BXhMAAAAlAAAACwAAAA0AAAAAAAAAAAAAAACfAAAA2w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zU2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vn7BXhMAAAAlAAAACwAAAA0AAAAAAAAAAAAAAAD6AwAASQ4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vn7BXhMAAAAlAAAACwAAAA0AAAAAAAAAAAAAAADAAwAAvQ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vn7BXhMAAAAlAAAACwAAAA0AAAAAAAAAAAAAAAAOAQAAPA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vn7BXhMAAAAlAAAACwAAAA0AAAAAAAAAAAAAAAAOBQAAehQ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vn7BXhMAAAAlAAAACwAAAA0AAAAAAAAAAAAAAACoAAAAAx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vn7BXhMAAAAlAAAACwAAAA0AAAAAAAAAAAAAAAB8AAAACQ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vn7BXhMAAAAlAAAACwAAAA0AAAAAAAAAAAAAAAAsAQAATwY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vn7BXhMAAAAlAAAACwAAAA0AAAAAAAAAAAAAAADGDAAA5xg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vn7BXhMAAAAlAAAACwAAAA0AAAAAAAAAAAAAAAD/AAAAEwI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vn7BXhMAAAAlAAAACwAAAA0AAAAAAAAAAAAAAAA7AAAAXgE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vn7BXhMAAAAlAAAACwAAAA0AAAAAAAAAAAAAAAB4AQAA1AMAAAAAAAAAAAAAAAAAAAEAAABQAAAAAAAAAAAA4D8AAAAAAADgPwAAAAAAAOA/AAAAAAAA4D8AAAAAAADgPwAAAAAAAOA/AAAAAAAA4D8AAAAAAADgPwAAAAAAAOA/AAAAAAAA4D8CAAAAjAAAAAEAAAAAAAAAdm9UC////whS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8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vn7BXhMAAAAlAAAAAQAAAA8BAAAAkAAAAEgAAACQAAAASAAAAAAAAAAAAAAAAAAAABcAAAAUAAAAAAAAAAAAAAD/fwAA/38AAAAAAAAJAAAABAAAAAAAABs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vn7BXhMAAAAlAAAACwAAAA0AAAAAAAAAAAAAAAAKAwAAExs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vn7BXhMAAAAlAAAACwAAAA0AAAAAAAAAAAAAAACaAgAAuQk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vn7BXhMAAAAlAAAACwAAAA0AAAAAAAAAAAAAAACnAgAAGAY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vn7BXhMAAAAlAAAACwAAAA0AAAAAAAAAAAAAAABlAwAAwg0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vn7BXhMAAAAlAAAACwAAAA0AAAAAAAAAAAAAAAASAQAAnxI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vn7BXhMAAAAlAAAACwAAAA0AAAAAAAAAAAAAAADTAAAAvA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vn7BXhMAAAAlAAAACwAAAA0AAAAAAAAAAAAAAACCAAAAJg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vn7BXhMAAAAlAAAACwAAAA0AAAAAAAAAAAAAAACtCAAAtx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vn7BXhMAAAAlAAAACwAAAA0AAAAAAAAAAAAAAAC+AAAAjg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vn7BXhMAAAAlAAAACwAAAA0AAAAAAAAAAAAAAADaAAAAJgQ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vn7BXhMAAAAlAAAACwAAAA0AAAAAAAAAAAAAAAA9AAAAZwE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vn7BXhMAAAAlAAAACwAAAA0AAAAAAAAAAAAAAABMAQAARAM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Mvc2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8w8AANcDAADFRgAAuAsAABAAAAAmAAAACAAAAL8f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CANAADFRgAACCUAABAAAAAmAAAACAAAAL8f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T8AALYlAADLRgAA/icAABAAAAAmAAAACAAAAL+f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B5DFDC-92DD-E029-930D-647C91436531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7Q8AAL8lAADNPgAA/icAABAAAAAmAAAACAAAAL+f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vn7BXhMAAAAlAAAAZAAAAA0AAAAAkAAAAEgAAACQAAAASAAAAAAAAAAB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QMAANkEAAARCAAAGAcAABAAAAAmAAAACAAAAL+f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B5C08B-C5DD-E036-930D-33638E436566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3flNKu1kobI&amp;t=44s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forms.gle/5oeCDRLBxa3NXK5v8" TargetMode="Externa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ew8AAK8AAACbQQAAnwQAAAAgAAAmAAAACAAAAP//////////"/>
              </a:ext>
            </a:extLst>
          </p:cNvSpPr>
          <p:nvPr/>
        </p:nvSpPr>
        <p:spPr>
          <a:xfrm>
            <a:off x="2516505" y="111125"/>
            <a:ext cx="814832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изученного в 10 классе по теме «Человек. Человек в системе общественных отношений»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oQEAAGwBAACaDQAArAMAABAgAAAmAAAACAAAAP//////////"/>
              </a:ext>
            </a:extLst>
          </p:cNvSpPr>
          <p:nvPr/>
        </p:nvSpPr>
        <p:spPr>
          <a:xfrm>
            <a:off x="264795" y="231140"/>
            <a:ext cx="194627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10 класс</a:t>
            </a:r>
            <a:endParaRPr lang="ru-ru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4" name="Надпись1"/>
          <p:cNvSpPr txBox="1">
            <a:extLst>
              <a:ext uri="smNativeData">
                <pr:smNativeData xmlns:pr="smNativeData" val="SMDATA_16_vn7BXhMAAAAlAAAAEgAAAA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PxAAAFskAADONwAAmyYAAAAAAAAmAAAACAAAAP//////////"/>
              </a:ext>
            </a:extLst>
          </p:cNvSpPr>
          <p:nvPr/>
        </p:nvSpPr>
        <p:spPr>
          <a:xfrm>
            <a:off x="2640965" y="5909945"/>
            <a:ext cx="643064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anchor="t"/>
          <a:lstStyle/>
          <a:p>
            <a:pPr>
              <a:defRPr lang="en-us"/>
            </a:pPr>
            <a:r>
              <a:t>посмотрите видеоурок</a:t>
            </a:r>
          </a:p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https://www.youtube.com/watch?v=ZzZWcbI6PGY</a:t>
            </a:r>
            <a:endParaRPr lang="en-us">
              <a:hlinkClick r:id="rId2"/>
            </a:endParaRPr>
          </a:p>
          <a:p>
            <a:pPr>
              <a:defRPr lang="en-us"/>
            </a:pPr>
          </a:p>
        </p:txBody>
      </p:sp>
      <p:pic>
        <p:nvPicPr>
          <p:cNvPr id="5" name="Рисунок1"/>
          <p:cNvPicPr>
            <a:picLocks noChangeAspect="1"/>
            <a:extLst>
              <a:ext uri="smNativeData">
                <pr:smNativeData xmlns:pr="smNativeData" val="SMDATA_18_vn7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OwQAACuAwAARj4AAHYdAAAA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750820" y="598170"/>
            <a:ext cx="7372350" cy="4191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7"/>
          <p:cNvSpPr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4RMAADMlAADlLQAAcycAAAAgAAAmAAAACAAAAP//////////"/>
              </a:ext>
            </a:extLst>
          </p:cNvSpPr>
          <p:nvPr/>
        </p:nvSpPr>
        <p:spPr>
          <a:xfrm>
            <a:off x="3231515" y="6047105"/>
            <a:ext cx="422910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выполните тест </a:t>
            </a:r>
          </a:p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https://forms.gle/zzRQJ3dem3pHP1gi8</a:t>
            </a:r>
            <a:endParaRPr lang="en-us">
              <a:hlinkClick r:id="rId2"/>
            </a:endParaRPr>
          </a:p>
          <a:p>
            <a:pPr>
              <a:defRPr lang="en-us"/>
            </a:pPr>
          </a:p>
        </p:txBody>
      </p:sp>
      <p:sp>
        <p:nvSpPr>
          <p:cNvPr id="3" name="Прямоугольник 8"/>
          <p:cNvSpPr>
            <a:extLst>
              <a:ext uri="smNativeData">
                <pr:smNativeData xmlns:pr="smNativeData" val="SMDATA_16_vn7BXhMAAAAlAAAAZAAAAA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NwEAABYnAAAwEgAAWykAABAgAAAmAAAACAAAAP//////////"/>
              </a:ext>
            </a:extLst>
          </p:cNvSpPr>
          <p:nvPr/>
        </p:nvSpPr>
        <p:spPr>
          <a:xfrm>
            <a:off x="197485" y="6353810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2020-05-17T18:13:18Z</dcterms:modified>
</cp:coreProperties>
</file>