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3" r:id="rId2"/>
    <p:sldId id="256" r:id="rId3"/>
    <p:sldId id="258" r:id="rId4"/>
    <p:sldId id="259" r:id="rId5"/>
    <p:sldId id="260" r:id="rId6"/>
    <p:sldId id="261" r:id="rId7"/>
    <p:sldId id="273" r:id="rId8"/>
    <p:sldId id="277" r:id="rId9"/>
    <p:sldId id="278" r:id="rId10"/>
    <p:sldId id="279" r:id="rId11"/>
    <p:sldId id="282" r:id="rId12"/>
    <p:sldId id="284" r:id="rId13"/>
    <p:sldId id="285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9417-CFB9-4426-AFD9-85E6C5F1F30A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6A5B-2D3B-451E-BB98-E50018EFB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9417-CFB9-4426-AFD9-85E6C5F1F30A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6A5B-2D3B-451E-BB98-E50018EFB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9417-CFB9-4426-AFD9-85E6C5F1F30A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6A5B-2D3B-451E-BB98-E50018EFB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9417-CFB9-4426-AFD9-85E6C5F1F30A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6A5B-2D3B-451E-BB98-E50018EFB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9417-CFB9-4426-AFD9-85E6C5F1F30A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6A5B-2D3B-451E-BB98-E50018EFB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9417-CFB9-4426-AFD9-85E6C5F1F30A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6A5B-2D3B-451E-BB98-E50018EFB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9417-CFB9-4426-AFD9-85E6C5F1F30A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6A5B-2D3B-451E-BB98-E50018EFB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9417-CFB9-4426-AFD9-85E6C5F1F30A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6A5B-2D3B-451E-BB98-E50018EFB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9417-CFB9-4426-AFD9-85E6C5F1F30A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6A5B-2D3B-451E-BB98-E50018EFB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9417-CFB9-4426-AFD9-85E6C5F1F30A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6A5B-2D3B-451E-BB98-E50018EFB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59417-CFB9-4426-AFD9-85E6C5F1F30A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6A5B-2D3B-451E-BB98-E50018EFB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59417-CFB9-4426-AFD9-85E6C5F1F30A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46A5B-2D3B-451E-BB98-E50018EFB1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_aliya_21@mail.ru" TargetMode="External"/><Relationship Id="rId2" Type="http://schemas.openxmlformats.org/officeDocument/2006/relationships/hyperlink" Target="mailto:liliya.z.f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Тема урока: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Герои зарубежных сказок. </a:t>
            </a:r>
            <a:endParaRPr lang="ru-RU" sz="4400" dirty="0" smtClean="0"/>
          </a:p>
          <a:p>
            <a:pPr algn="ctr">
              <a:buNone/>
            </a:pPr>
            <a:r>
              <a:rPr lang="ru-RU" sz="4400" dirty="0" smtClean="0"/>
              <a:t>Шарль </a:t>
            </a:r>
            <a:r>
              <a:rPr lang="ru-RU" sz="4400" dirty="0" smtClean="0"/>
              <a:t>Перро </a:t>
            </a:r>
            <a:endParaRPr lang="ru-RU" sz="4400" dirty="0" smtClean="0"/>
          </a:p>
          <a:p>
            <a:pPr algn="ctr">
              <a:buNone/>
            </a:pPr>
            <a:r>
              <a:rPr lang="ru-RU" sz="4400" dirty="0" smtClean="0"/>
              <a:t>«</a:t>
            </a:r>
            <a:r>
              <a:rPr lang="ru-RU" sz="4400" dirty="0" smtClean="0"/>
              <a:t>Кот в  сапогах</a:t>
            </a:r>
            <a:r>
              <a:rPr lang="ru-RU" sz="4400" dirty="0" smtClean="0"/>
              <a:t>», </a:t>
            </a:r>
          </a:p>
          <a:p>
            <a:pPr algn="ctr">
              <a:buNone/>
            </a:pPr>
            <a:r>
              <a:rPr lang="ru-RU" sz="4400" dirty="0" smtClean="0"/>
              <a:t>«Красная шапочка»</a:t>
            </a:r>
            <a:endParaRPr lang="ru-RU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sz="3200" i="1" dirty="0" smtClean="0">
                <a:solidFill>
                  <a:srgbClr val="002060"/>
                </a:solidFill>
              </a:rPr>
              <a:t>Добрые,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хорошие слова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Превратились в жемчуга и розы!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Грубые и злые- в жаб и змей…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Назовите сказку поскорей!</a:t>
            </a:r>
            <a:endParaRPr lang="ru-RU" sz="3200" i="1" dirty="0">
              <a:solidFill>
                <a:srgbClr val="002060"/>
              </a:solidFill>
            </a:endParaRPr>
          </a:p>
        </p:txBody>
      </p:sp>
      <p:pic>
        <p:nvPicPr>
          <p:cNvPr id="7" name="Содержимое 6" descr="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92537" y="285728"/>
            <a:ext cx="4676775" cy="585791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malchik-s-palchi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7620" y="357166"/>
            <a:ext cx="4929222" cy="578647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</a:rPr>
              <a:t>Смышлёность этого мальчишки</a:t>
            </a:r>
          </a:p>
          <a:p>
            <a:r>
              <a:rPr lang="ru-RU" sz="2800" i="1" dirty="0" smtClean="0">
                <a:solidFill>
                  <a:srgbClr val="002060"/>
                </a:solidFill>
              </a:rPr>
              <a:t>Спасла его и шесть братишек,</a:t>
            </a:r>
          </a:p>
          <a:p>
            <a:r>
              <a:rPr lang="ru-RU" sz="2800" i="1" dirty="0" smtClean="0">
                <a:solidFill>
                  <a:srgbClr val="002060"/>
                </a:solidFill>
              </a:rPr>
              <a:t>Хоть ростом мал он, да удал</a:t>
            </a:r>
          </a:p>
          <a:p>
            <a:r>
              <a:rPr lang="ru-RU" sz="2800" i="1" dirty="0" smtClean="0">
                <a:solidFill>
                  <a:srgbClr val="002060"/>
                </a:solidFill>
              </a:rPr>
              <a:t>Так кто из вас о нём читал?</a:t>
            </a:r>
            <a:endParaRPr lang="ru-RU" sz="28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7966632" cy="5748358"/>
          </a:xfrm>
        </p:spPr>
        <p:txBody>
          <a:bodyPr anchor="t">
            <a:noAutofit/>
          </a:bodyPr>
          <a:lstStyle/>
          <a:p>
            <a:r>
              <a:rPr lang="ru-RU" sz="3200" dirty="0" smtClean="0"/>
              <a:t>Работа по учебнику</a:t>
            </a:r>
            <a:r>
              <a:rPr lang="ru-RU" sz="3200" dirty="0" smtClean="0"/>
              <a:t>: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0" dirty="0" smtClean="0"/>
              <a:t>1) </a:t>
            </a:r>
            <a:r>
              <a:rPr lang="ru-RU" sz="3200" b="0" dirty="0" smtClean="0"/>
              <a:t>Прочитай </a:t>
            </a:r>
            <a:r>
              <a:rPr lang="ru-RU" sz="3200" b="0" dirty="0" smtClean="0"/>
              <a:t>стр.134-142 («Кот в сапогах»)</a:t>
            </a:r>
            <a:br>
              <a:rPr lang="ru-RU" sz="3200" b="0" dirty="0" smtClean="0"/>
            </a:br>
            <a:r>
              <a:rPr lang="ru-RU" sz="3200" b="0" dirty="0" smtClean="0"/>
              <a:t>2) прочитай стр. 144-145 («Красная шапочка»)</a:t>
            </a:r>
            <a:r>
              <a:rPr lang="ru-RU" sz="3200" b="0" dirty="0" smtClean="0"/>
              <a:t/>
            </a:r>
            <a:br>
              <a:rPr lang="ru-RU" sz="3200" b="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73050"/>
            <a:ext cx="8115328" cy="585311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Домашняя работа</a:t>
            </a:r>
          </a:p>
          <a:p>
            <a:pPr marL="0" indent="17463" algn="just">
              <a:buNone/>
            </a:pPr>
            <a:r>
              <a:rPr lang="ru-RU" u="sng" dirty="0" smtClean="0"/>
              <a:t>Напиши отзыв на сказку </a:t>
            </a:r>
            <a:r>
              <a:rPr lang="ru-RU" dirty="0" smtClean="0"/>
              <a:t>(«Кот в сапогах» или «Красная шапочка»).</a:t>
            </a:r>
          </a:p>
          <a:p>
            <a:r>
              <a:rPr lang="ru-RU" dirty="0" smtClean="0"/>
              <a:t>Необходимо указать её название, автора и переводчика. </a:t>
            </a:r>
          </a:p>
          <a:p>
            <a:r>
              <a:rPr lang="ru-RU" dirty="0" smtClean="0"/>
              <a:t>Опиши героев сказки и события. </a:t>
            </a:r>
          </a:p>
          <a:p>
            <a:r>
              <a:rPr lang="ru-RU" dirty="0" smtClean="0"/>
              <a:t>Самое главное – ответь на вопрос, чем тебе понравилась сказка. 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0" y="2000240"/>
            <a:ext cx="10025643" cy="388077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ru-RU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Контакты: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Email –</a:t>
            </a: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liliya.z.f@mail.ru</a:t>
            </a: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  <a:r>
              <a:rPr kumimoji="1" lang="ru-RU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Закирзянова Л.Ф.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WhatsApp</a:t>
            </a:r>
            <a:r>
              <a:rPr kumimoji="1" lang="ru-RU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- 89674646624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Email – </a:t>
            </a: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m_aliya_21@mail.ru</a:t>
            </a: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1" lang="ru-RU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Хабибрахманова А.И.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5902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en-US" alt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WhatsApp - 89625600403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</a:rPr>
              <a:t>Шарль Перро.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1628-1703г.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0_1e0e8_ca98a867_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1928802"/>
            <a:ext cx="4071966" cy="4500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0_1e104_aaf935bc_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9058" y="500042"/>
            <a:ext cx="4623013" cy="5853113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500034" y="1500174"/>
            <a:ext cx="3008313" cy="4691063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002060"/>
                </a:solidFill>
              </a:rPr>
              <a:t>Она красива и мила, 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Имя её от слова «зола».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 flipH="1">
            <a:off x="3857620" y="2571745"/>
            <a:ext cx="545786" cy="4000527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5" name="Содержимое 4" descr="0_1e0f6_a32078ed_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7620" y="785794"/>
            <a:ext cx="4429156" cy="5786478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214282" y="928670"/>
            <a:ext cx="3286148" cy="4691063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002060"/>
                </a:solidFill>
              </a:rPr>
              <a:t>Знайте, этого плутишку,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Никому не обхитрить;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Людоеда словно мышку,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Умудрился проглотить!</a:t>
            </a:r>
            <a:endParaRPr lang="ru-RU" sz="32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0_1e106_12e55a6_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89182" y="273050"/>
            <a:ext cx="4483485" cy="585311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3200" i="1" dirty="0" smtClean="0">
                <a:solidFill>
                  <a:srgbClr val="002060"/>
                </a:solidFill>
              </a:rPr>
              <a:t>В гости к бабушке пошла,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Пироги ей понесла,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Серый волк за ней следил,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Обманул и проглотил.</a:t>
            </a:r>
            <a:endParaRPr lang="ru-RU" sz="32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0_1e0f8_ebed7b9b_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9917" y="273050"/>
            <a:ext cx="4542016" cy="585311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3200" i="1" dirty="0" smtClean="0">
                <a:solidFill>
                  <a:srgbClr val="002060"/>
                </a:solidFill>
              </a:rPr>
              <a:t>Человек немолодой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С очень синей бородой.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И вообще для всех людей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Он отъявленный злодей.</a:t>
            </a:r>
            <a:endParaRPr lang="ru-RU" sz="32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5_oslinay_shkyra_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571480"/>
            <a:ext cx="4448175" cy="5643602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200" i="1" dirty="0" smtClean="0">
                <a:solidFill>
                  <a:srgbClr val="002060"/>
                </a:solidFill>
              </a:rPr>
              <a:t>Ослиной кожею покройтесь как палаткой.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Таите нежные черты.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Так кто подумает,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Что в шкуре гадкой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Сокрыто чудо красоты.</a:t>
            </a:r>
          </a:p>
          <a:p>
            <a:endParaRPr lang="ru-RU" sz="32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1276067579_0_41c44_817f05ef_x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16516" y="273050"/>
            <a:ext cx="4828818" cy="587059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sz="3200" i="1" dirty="0" smtClean="0">
                <a:solidFill>
                  <a:srgbClr val="002060"/>
                </a:solidFill>
              </a:rPr>
              <a:t>Жизнь красотой его не наделила,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Зато умом сверх меры наградила.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Ум и помог ему счастливым стать.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Кто сможет имя отгадать?</a:t>
            </a:r>
            <a:endParaRPr lang="ru-RU" sz="32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0_1e10e_4fd3bc26_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7686" y="500042"/>
            <a:ext cx="4071966" cy="5643602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002060"/>
                </a:solidFill>
              </a:rPr>
              <a:t>Эта сказка не нова.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В ней принцесса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Всё спала.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Феи злобной то вина</a:t>
            </a:r>
          </a:p>
          <a:p>
            <a:r>
              <a:rPr lang="ru-RU" sz="3200" i="1" dirty="0" smtClean="0">
                <a:solidFill>
                  <a:srgbClr val="002060"/>
                </a:solidFill>
              </a:rPr>
              <a:t>И укол веретена.</a:t>
            </a:r>
            <a:endParaRPr lang="ru-RU" sz="32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Words>266</Words>
  <Application>Microsoft Office PowerPoint</Application>
  <PresentationFormat>Экран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Тема урока: </vt:lpstr>
      <vt:lpstr>Шарль Перро.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Работа по учебнику:  1) Прочитай стр.134-142 («Кот в сапогах») 2) прочитай стр. 144-145 («Красная шапочка»)  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Шарль Перро.</dc:title>
  <dc:creator>USER</dc:creator>
  <cp:lastModifiedBy>User</cp:lastModifiedBy>
  <cp:revision>63</cp:revision>
  <dcterms:created xsi:type="dcterms:W3CDTF">2011-08-26T11:22:07Z</dcterms:created>
  <dcterms:modified xsi:type="dcterms:W3CDTF">2020-05-13T21:26:01Z</dcterms:modified>
</cp:coreProperties>
</file>