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k8uUUqD1Zc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52394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Векторы. Координатная плоскость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://youtu.be/k8uUUqD1Zck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подготовка  к ЕГЭ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29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34</cp:revision>
  <dcterms:created xsi:type="dcterms:W3CDTF">2020-04-01T11:15:40Z</dcterms:created>
  <dcterms:modified xsi:type="dcterms:W3CDTF">2020-05-06T17:23:30Z</dcterms:modified>
</cp:coreProperties>
</file>