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9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6FBE7-D85C-4221-8A78-33E113607429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8D891-D6B3-46BB-B897-D970DEF4F5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6FBE7-D85C-4221-8A78-33E113607429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8D891-D6B3-46BB-B897-D970DEF4F5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6FBE7-D85C-4221-8A78-33E113607429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8D891-D6B3-46BB-B897-D970DEF4F5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6FBE7-D85C-4221-8A78-33E113607429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8D891-D6B3-46BB-B897-D970DEF4F5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6FBE7-D85C-4221-8A78-33E113607429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8D891-D6B3-46BB-B897-D970DEF4F5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6FBE7-D85C-4221-8A78-33E113607429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8D891-D6B3-46BB-B897-D970DEF4F5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6FBE7-D85C-4221-8A78-33E113607429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8D891-D6B3-46BB-B897-D970DEF4F5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6FBE7-D85C-4221-8A78-33E113607429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8D891-D6B3-46BB-B897-D970DEF4F5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6FBE7-D85C-4221-8A78-33E113607429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8D891-D6B3-46BB-B897-D970DEF4F5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6FBE7-D85C-4221-8A78-33E113607429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8D891-D6B3-46BB-B897-D970DEF4F5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6FBE7-D85C-4221-8A78-33E113607429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8D891-D6B3-46BB-B897-D970DEF4F5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46FBE7-D85C-4221-8A78-33E113607429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08D891-D6B3-46BB-B897-D970DEF4F5F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phys-ege.sdamgia.ru/test?id=6375241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mtClean="0">
                <a:hlinkClick r:id="rId2"/>
              </a:rPr>
              <a:t>Выполнить тест: </a:t>
            </a:r>
            <a:r>
              <a:rPr lang="en-US" smtClean="0">
                <a:hlinkClick r:id="rId2"/>
              </a:rPr>
              <a:t>https</a:t>
            </a:r>
            <a:r>
              <a:rPr lang="en-US">
                <a:hlinkClick r:id="rId2"/>
              </a:rPr>
              <a:t>://phys-ege.sdamgia.ru/test?id=6375241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6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Выполнить тест: https://phys-ege.sdamgia.ru/test?id=6375241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Выполнить тест: https://phys-ege.sdamgia.ru/test?id=6375241</dc:title>
  <dc:creator>ильшат</dc:creator>
  <cp:lastModifiedBy>ильшат</cp:lastModifiedBy>
  <cp:revision>1</cp:revision>
  <dcterms:created xsi:type="dcterms:W3CDTF">2020-05-17T10:26:34Z</dcterms:created>
  <dcterms:modified xsi:type="dcterms:W3CDTF">2020-05-17T10:43:45Z</dcterms:modified>
</cp:coreProperties>
</file>