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3" r:id="rId3"/>
    <p:sldId id="282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F14F5-9B4E-47A8-B273-5FA376DAC1BB}" type="datetimeFigureOut">
              <a:rPr lang="ru-RU"/>
              <a:pPr>
                <a:defRPr/>
              </a:pPr>
              <a:t>06.05.2020</a:t>
            </a:fld>
            <a:endParaRPr lang="ru-RU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93025-C397-4700-ABAA-17C2A3CA5E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0D1EE-789F-4A52-9E59-D1E496D0E4CF}" type="datetimeFigureOut">
              <a:rPr lang="ru-RU"/>
              <a:pPr>
                <a:defRPr/>
              </a:pPr>
              <a:t>06.05.2020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770DC-48BB-4DC3-A7A8-95DEF41185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63F01-89BE-4519-8883-29B3373EFE9C}" type="datetimeFigureOut">
              <a:rPr lang="ru-RU"/>
              <a:pPr>
                <a:defRPr/>
              </a:pPr>
              <a:t>06.05.2020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E95A8-6944-4AF8-B946-07A9EB8CDD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EA6CD-FFFE-44F6-B908-360757522940}" type="datetimeFigureOut">
              <a:rPr lang="ru-RU"/>
              <a:pPr>
                <a:defRPr/>
              </a:pPr>
              <a:t>06.05.2020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F547B-8916-43B7-84DB-67B800E3C1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50CF6-B11E-4578-900A-6167141E6287}" type="datetimeFigureOut">
              <a:rPr lang="ru-RU"/>
              <a:pPr>
                <a:defRPr/>
              </a:pPr>
              <a:t>06.05.2020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78CC2-2093-4EFC-A505-292FEF8B5D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B6516-61BD-4483-87BF-C22EFAE1B5D4}" type="datetimeFigureOut">
              <a:rPr lang="ru-RU"/>
              <a:pPr>
                <a:defRPr/>
              </a:pPr>
              <a:t>06.05.2020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8BC78-2F8A-4991-BAB8-60586A4985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A141E-5DF9-4939-8458-E58CD6F5BF8C}" type="datetimeFigureOut">
              <a:rPr lang="ru-RU"/>
              <a:pPr>
                <a:defRPr/>
              </a:pPr>
              <a:t>06.05.2020</a:t>
            </a:fld>
            <a:endParaRPr lang="ru-RU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ABA34-801A-43FA-922E-C6CF083B04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5D48D-260A-4055-848F-1638D6A65748}" type="datetimeFigureOut">
              <a:rPr lang="ru-RU"/>
              <a:pPr>
                <a:defRPr/>
              </a:pPr>
              <a:t>06.05.2020</a:t>
            </a:fld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23DCF-8918-4D93-ACF4-9B696650B6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B50F0-2130-42FA-8E21-F7040F2DBBDC}" type="datetimeFigureOut">
              <a:rPr lang="ru-RU"/>
              <a:pPr>
                <a:defRPr/>
              </a:pPr>
              <a:t>06.05.2020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E5DF1-0FBD-46CB-A084-7B08EB40F0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FD419-90C7-4AA7-955A-BCF5878B53E3}" type="datetimeFigureOut">
              <a:rPr lang="ru-RU"/>
              <a:pPr>
                <a:defRPr/>
              </a:pPr>
              <a:t>06.05.2020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47461-9B8D-48D5-9C7B-A3546178C9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6B1E5-975C-409C-8473-DCE6FFCFC34B}" type="datetimeFigureOut">
              <a:rPr lang="ru-RU"/>
              <a:pPr>
                <a:defRPr/>
              </a:pPr>
              <a:t>06.05.2020</a:t>
            </a:fld>
            <a:endParaRPr lang="ru-RU" dirty="0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9EBDC-9D57-4AC1-84D6-BA85DBA5A1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0B288B-22E0-4C3D-A0F9-321C81188AA6}" type="datetimeFigureOut">
              <a:rPr lang="ru-RU"/>
              <a:pPr>
                <a:defRPr/>
              </a:pPr>
              <a:t>06.05.2020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DFE676-CCA4-47E5-B56D-D5BB80E3A6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1" r:id="rId2"/>
    <p:sldLayoutId id="2147483720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21" r:id="rId9"/>
    <p:sldLayoutId id="2147483717" r:id="rId10"/>
    <p:sldLayoutId id="214748371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qUSViXRFC4" TargetMode="External"/><Relationship Id="rId2" Type="http://schemas.openxmlformats.org/officeDocument/2006/relationships/hyperlink" Target="https://www.youtube.com/watch?v=GGgujyx8Ts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galizej@yandex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regje_crolla_Europacup_20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772816"/>
            <a:ext cx="2491358" cy="23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2996952"/>
            <a:ext cx="2832000" cy="212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428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91680" y="4149080"/>
            <a:ext cx="2984343" cy="198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528" y="2082552"/>
            <a:ext cx="7851648" cy="1828800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/>
              <a:t>Тема. </a:t>
            </a:r>
            <a:r>
              <a:rPr lang="ru-RU" sz="4000" dirty="0">
                <a:effectLst/>
              </a:rPr>
              <a:t>Контроль бега 100м. 6-ти минутный бег.</a:t>
            </a:r>
            <a:br>
              <a:rPr lang="ru-RU" sz="4000" dirty="0">
                <a:effectLst/>
              </a:rPr>
            </a:br>
            <a:r>
              <a:rPr lang="ru-RU" sz="4000" dirty="0" smtClean="0">
                <a:effectLst/>
              </a:rPr>
              <a:t>Тема. Кросс </a:t>
            </a:r>
            <a:r>
              <a:rPr lang="ru-RU" sz="4000" dirty="0">
                <a:effectLst/>
              </a:rPr>
              <a:t>по пересеченной местности с элементами спортивного ориентирования.   Страховка.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25144"/>
            <a:ext cx="8229600" cy="1143000"/>
          </a:xfrm>
        </p:spPr>
        <p:txBody>
          <a:bodyPr/>
          <a:lstStyle/>
          <a:p>
            <a:r>
              <a:rPr lang="en-US" sz="1400" dirty="0">
                <a:hlinkClick r:id="rId2"/>
              </a:rPr>
              <a:t>https://</a:t>
            </a:r>
            <a:r>
              <a:rPr lang="en-US" sz="1400" dirty="0" smtClean="0">
                <a:hlinkClick r:id="rId2"/>
              </a:rPr>
              <a:t>www.youtube.com/watch?v=GGgujyx8Tsk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6-ти минутный бег.</a:t>
            </a:r>
            <a:br>
              <a:rPr lang="ru-RU" sz="1400" dirty="0" smtClean="0"/>
            </a:br>
            <a:r>
              <a:rPr lang="ru-RU" sz="1400" i="1" dirty="0" smtClean="0"/>
              <a:t>Вариант </a:t>
            </a:r>
            <a:r>
              <a:rPr lang="ru-RU" sz="1400" i="1" dirty="0"/>
              <a:t>1.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С общего старта, с количеством бегущих в 10-12 человек преодолевается максимально возможное расстояние за 6 минут непрерывного бега. Расстояние определяется суммой целых кругов и количеством метров сверх того. В ходе испытания через 5 минут после старта подается первый сигнал (свисток), предупреждающий, что пошла последняя минута бега. Ровно через 6 минут подается второй, останавливающий сигнал. Положение опорной ноги в это мгновение и определяет пройденное расстояние. Счет кругов и общий метраж ведут сами участники забега.</a:t>
            </a:r>
            <a:br>
              <a:rPr lang="ru-RU" sz="1400" dirty="0"/>
            </a:br>
            <a:r>
              <a:rPr lang="ru-RU" sz="1400" i="1" dirty="0"/>
              <a:t>Вариант 2.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Он отличается только тем, что организуется 2 равных по числу участников забега и счет кругов, метража поочередно выполняют наблюдатели - свободные участники.</a:t>
            </a:r>
            <a:br>
              <a:rPr lang="ru-RU" sz="1400" dirty="0"/>
            </a:br>
            <a:r>
              <a:rPr lang="ru-RU" sz="1400" dirty="0"/>
              <a:t>- Избрать вариант проведения, выстроить участников на линии сбора. Подав команды ``На старт!'' и ``Марш!'', отправить испытуемых на дистанцию.</a:t>
            </a:r>
            <a:br>
              <a:rPr lang="ru-RU" sz="1400" dirty="0"/>
            </a:br>
            <a:r>
              <a:rPr lang="ru-RU" sz="1400" dirty="0"/>
              <a:t>- Вести общее наблюдение, делая при необходимости замечания. Через 5 минут дать первый сигнал (2 прерывистых свистка).</a:t>
            </a:r>
            <a:br>
              <a:rPr lang="ru-RU" sz="1400" dirty="0"/>
            </a:br>
            <a:r>
              <a:rPr lang="ru-RU" sz="1400" dirty="0"/>
              <a:t>- Через 6 минут подать второй, останавливающий сигнал.</a:t>
            </a:r>
            <a:br>
              <a:rPr lang="ru-RU" sz="1400" dirty="0"/>
            </a:br>
            <a:r>
              <a:rPr lang="ru-RU" sz="1400" dirty="0"/>
              <a:t>- Помочь определить пройденное расстояние путем опроса участников.</a:t>
            </a:r>
            <a:br>
              <a:rPr lang="ru-RU" sz="1400" dirty="0"/>
            </a:br>
            <a:r>
              <a:rPr lang="ru-RU" sz="1400" dirty="0"/>
              <a:t>- Объявить условные оценки.</a:t>
            </a:r>
            <a:br>
              <a:rPr lang="ru-RU" sz="1400" dirty="0"/>
            </a:br>
            <a:r>
              <a:rPr lang="ru-RU" sz="1400" b="1" dirty="0"/>
              <a:t>Условные нормативы</a:t>
            </a:r>
            <a:r>
              <a:rPr lang="ru-RU" sz="1400" dirty="0"/>
              <a:t>: юноши - 1600 - 1400 - 1200 м;</a:t>
            </a:r>
            <a:br>
              <a:rPr lang="ru-RU" sz="1400" dirty="0"/>
            </a:br>
            <a:r>
              <a:rPr lang="ru-RU" sz="1400" dirty="0"/>
              <a:t>девушки - 1400 - 1200 - 1000 м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/>
              <a:t>Кросс по пересеченной местности с элементами спортивного ориентирования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en-US" sz="1400" dirty="0">
                <a:hlinkClick r:id="rId3"/>
              </a:rPr>
              <a:t>https://www.youtube.com/watch?v=3qUSViXRFC4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81235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56792"/>
            <a:ext cx="8229600" cy="1143000"/>
          </a:xfrm>
        </p:spPr>
        <p:txBody>
          <a:bodyPr/>
          <a:lstStyle/>
          <a:p>
            <a:pPr algn="l"/>
            <a:r>
              <a:rPr lang="ru-RU" sz="2000" dirty="0" smtClean="0"/>
              <a:t>Домашнее задание</a:t>
            </a:r>
            <a:r>
              <a:rPr lang="ru-RU" sz="2000" dirty="0"/>
              <a:t>: </a:t>
            </a:r>
            <a:r>
              <a:rPr lang="ru-RU" sz="2000" dirty="0" smtClean="0"/>
              <a:t>Закрепить технику </a:t>
            </a:r>
            <a:r>
              <a:rPr lang="ru-RU" sz="2000" dirty="0" smtClean="0"/>
              <a:t>низкого старта.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9792" y="4828056"/>
            <a:ext cx="8229600" cy="2057400"/>
          </a:xfrm>
        </p:spPr>
        <p:txBody>
          <a:bodyPr/>
          <a:lstStyle/>
          <a:p>
            <a:pPr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Контакты: Гарафиев Ленар Зиатдинович</a:t>
            </a:r>
          </a:p>
          <a:p>
            <a:pPr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tt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galizej@yandex.ru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-89871887266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045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465</TotalTime>
  <Words>33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Constantia</vt:lpstr>
      <vt:lpstr>Times New Roman</vt:lpstr>
      <vt:lpstr>Wingdings 2</vt:lpstr>
      <vt:lpstr>Поток</vt:lpstr>
      <vt:lpstr>Тема. Контроль бега 100м. 6-ти минутный бег. Тема. Кросс по пересеченной местности с элементами спортивного ориентирования.   Страховка.</vt:lpstr>
      <vt:lpstr>https://www.youtube.com/watch?v=GGgujyx8Tsk  6-ти минутный бег. Вариант 1. С общего старта, с количеством бегущих в 10-12 человек преодолевается максимально возможное расстояние за 6 минут непрерывного бега. Расстояние определяется суммой целых кругов и количеством метров сверх того. В ходе испытания через 5 минут после старта подается первый сигнал (свисток), предупреждающий, что пошла последняя минута бега. Ровно через 6 минут подается второй, останавливающий сигнал. Положение опорной ноги в это мгновение и определяет пройденное расстояние. Счет кругов и общий метраж ведут сами участники забега. Вариант 2. Он отличается только тем, что организуется 2 равных по числу участников забега и счет кругов, метража поочередно выполняют наблюдатели - свободные участники. - Избрать вариант проведения, выстроить участников на линии сбора. Подав команды ``На старт!'' и ``Марш!'', отправить испытуемых на дистанцию. - Вести общее наблюдение, делая при необходимости замечания. Через 5 минут дать первый сигнал (2 прерывистых свистка). - Через 6 минут подать второй, останавливающий сигнал. - Помочь определить пройденное расстояние путем опроса участников. - Объявить условные оценки. Условные нормативы: юноши - 1600 - 1400 - 1200 м; девушки - 1400 - 1200 - 1000 м.  Кросс по пересеченной местности с элементами спортивного ориентирования https://www.youtube.com/watch?v=3qUSViXRFC4</vt:lpstr>
      <vt:lpstr>Домашнее задание: Закрепить технику низкого старта.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Легкая атлетика в школе</dc:title>
  <dc:creator>Galina</dc:creator>
  <cp:lastModifiedBy>userPC</cp:lastModifiedBy>
  <cp:revision>54</cp:revision>
  <dcterms:created xsi:type="dcterms:W3CDTF">2011-11-17T19:58:20Z</dcterms:created>
  <dcterms:modified xsi:type="dcterms:W3CDTF">2020-05-06T07:41:46Z</dcterms:modified>
</cp:coreProperties>
</file>