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3" r:id="rId5"/>
    <p:sldId id="264" r:id="rId6"/>
    <p:sldId id="265" r:id="rId7"/>
    <p:sldId id="271" r:id="rId8"/>
    <p:sldId id="27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088" y="69850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3500" y="1449388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3500" y="2976563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80CFF-478C-4554-97FE-3EA8C96805D8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12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C8F24BD-BA22-471F-B27F-EE43E97A70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0779E1-8269-4CE3-A302-6BB0661ABB4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C258D9-1E56-4761-BA61-1D755504AB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7C7F2-94D4-4FB4-A34F-2B5C42C37573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FA084-E5D4-406D-8FE6-0DBFA19624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792A3-8A18-4419-B9C8-0A98A33C500B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D0BAD-DFE8-4A5B-9216-F77F9EC09C5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Скругленный прямоугольник 4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 flipV="1">
            <a:off x="69850" y="2376488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9850" y="2341563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8263" y="2468563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F9937-202C-4947-AEB7-4349282EFE66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10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EFCB5D-3BEC-420C-A5ED-762866549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15088-5055-4B5F-8BEF-B70F2786B7C4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803B88-B95E-4FFD-9ED2-296A8824F7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C70D6-E3DD-4738-9901-BB01A47A2593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D7856D-BE00-4137-B7CF-BAD18CAF56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E4D4B-A07B-4D8B-8B5C-44BC85C221A3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6D801-AEB4-43E5-A10E-B2089156B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CF1F1-76DD-4683-B266-BF2997535F2D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258CB-59F1-4BE9-A7DD-729194298B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Скругленный прямоугольник 5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99241-CC4B-4E90-BCCE-5BF173C28C6C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50580E-D038-49EF-B25C-D501F6008C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 flipV="1">
            <a:off x="68263" y="4683125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68263" y="4649788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68263" y="4773613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5DF9D-C8E2-4F40-8B14-D369FB8F97FE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E9101D-ED48-4F2C-8AF1-AFA48AFB19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3500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Заголовок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Текст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E5A2FDF-3C8E-41CB-A501-E1F59E2212EA}" type="datetimeFigureOut">
              <a:rPr lang="ru-RU"/>
              <a:pPr>
                <a:defRPr/>
              </a:pPr>
              <a:t>14.05.2020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5F984808-5DA9-4044-92FA-33607F3B28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6" r:id="rId2"/>
    <p:sldLayoutId id="2147483714" r:id="rId3"/>
    <p:sldLayoutId id="2147483707" r:id="rId4"/>
    <p:sldLayoutId id="2147483708" r:id="rId5"/>
    <p:sldLayoutId id="2147483709" r:id="rId6"/>
    <p:sldLayoutId id="2147483710" r:id="rId7"/>
    <p:sldLayoutId id="2147483715" r:id="rId8"/>
    <p:sldLayoutId id="2147483716" r:id="rId9"/>
    <p:sldLayoutId id="2147483711" r:id="rId10"/>
    <p:sldLayoutId id="214748371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0" fontAlgn="base" hangingPunct="0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1500174"/>
            <a:ext cx="6400800" cy="1600200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ru-RU" sz="2800" b="1" cap="all" dirty="0" err="1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Повторительно</a:t>
            </a:r>
            <a:r>
              <a:rPr lang="ru-RU" sz="28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- обобщающий урок по теме « История России в </a:t>
            </a:r>
            <a:r>
              <a:rPr lang="en-US" sz="28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XVII </a:t>
            </a:r>
            <a:r>
              <a:rPr lang="ru-RU" sz="2800" b="1" cap="all" dirty="0" smtClean="0">
                <a:ln/>
                <a:solidFill>
                  <a:schemeClr val="bg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веке»</a:t>
            </a:r>
            <a:endParaRPr lang="ru-RU" sz="2800" b="1" cap="all" dirty="0">
              <a:ln/>
              <a:solidFill>
                <a:schemeClr val="bg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25487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Вспомни </a:t>
            </a:r>
            <a:r>
              <a:rPr lang="ru-RU" b="1" dirty="0" smtClean="0">
                <a:solidFill>
                  <a:schemeClr val="tx1"/>
                </a:solidFill>
              </a:rPr>
              <a:t>дату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6429388" y="1285860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1654 г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928926" y="1785926"/>
            <a:ext cx="2980785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1653-1655 г</a:t>
            </a: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42910" y="1285860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1612 г</a:t>
            </a: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215074" y="4000504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1649 г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285720" y="5286388"/>
            <a:ext cx="3273927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1645-1676 г</a:t>
            </a: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57158" y="2714620"/>
            <a:ext cx="298078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/>
              <a:t>1613-1645 г</a:t>
            </a: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643306" y="4500570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1662 г</a:t>
            </a: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857224" y="3929066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1648 г</a:t>
            </a:r>
          </a:p>
        </p:txBody>
      </p:sp>
      <p:sp>
        <p:nvSpPr>
          <p:cNvPr id="18" name="Содержимое 2"/>
          <p:cNvSpPr txBox="1">
            <a:spLocks/>
          </p:cNvSpPr>
          <p:nvPr/>
        </p:nvSpPr>
        <p:spPr>
          <a:xfrm>
            <a:off x="5500694" y="5286388"/>
            <a:ext cx="3353178" cy="72953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1598 -1613 г</a:t>
            </a:r>
          </a:p>
        </p:txBody>
      </p:sp>
      <p:sp>
        <p:nvSpPr>
          <p:cNvPr id="19" name="Содержимое 2"/>
          <p:cNvSpPr txBox="1">
            <a:spLocks/>
          </p:cNvSpPr>
          <p:nvPr/>
        </p:nvSpPr>
        <p:spPr>
          <a:xfrm>
            <a:off x="5929322" y="2786058"/>
            <a:ext cx="2943542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1667-1671г</a:t>
            </a:r>
            <a:r>
              <a:rPr lang="ru-RU" sz="40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20" name="Содержимое 2"/>
          <p:cNvSpPr txBox="1">
            <a:spLocks/>
          </p:cNvSpPr>
          <p:nvPr/>
        </p:nvSpPr>
        <p:spPr>
          <a:xfrm>
            <a:off x="3714744" y="3286124"/>
            <a:ext cx="1741913" cy="63346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marL="274320" indent="-274320" fontAlgn="auto"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defRPr/>
            </a:pPr>
            <a:r>
              <a:rPr lang="ru-RU" sz="4000" dirty="0">
                <a:solidFill>
                  <a:schemeClr val="tx1"/>
                </a:solidFill>
              </a:rPr>
              <a:t>1613 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decel="100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55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6" fill="hold">
                      <p:stCondLst>
                        <p:cond delay="0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-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decel="100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+0.4+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800" accel="1000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0.4-0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625" y="1500188"/>
            <a:ext cx="7772400" cy="17145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«Исторический портрет»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email"/>
          <a:srcRect l="8333" t="5565" r="11111" b="21641"/>
          <a:stretch>
            <a:fillRect/>
          </a:stretch>
        </p:blipFill>
        <p:spPr bwMode="auto">
          <a:xfrm rot="821988">
            <a:off x="6500826" y="3643314"/>
            <a:ext cx="2071702" cy="26432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tretch>
            <a:fillRect/>
          </a:stretch>
        </p:blipFill>
        <p:spPr bwMode="auto">
          <a:xfrm rot="412929">
            <a:off x="6929454" y="155230"/>
            <a:ext cx="1857388" cy="247557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 rot="21256627">
            <a:off x="407535" y="379121"/>
            <a:ext cx="2000250" cy="25431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 cstate="print"/>
          <a:stretch>
            <a:fillRect/>
          </a:stretch>
        </p:blipFill>
        <p:spPr bwMode="auto">
          <a:xfrm>
            <a:off x="3571868" y="3577533"/>
            <a:ext cx="2500330" cy="248901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artlib_gallery-192371-b.jpg"/>
          <p:cNvPicPr>
            <a:picLocks noChangeAspect="1"/>
          </p:cNvPicPr>
          <p:nvPr/>
        </p:nvPicPr>
        <p:blipFill>
          <a:blip r:embed="rId6" cstate="email"/>
          <a:stretch>
            <a:fillRect/>
          </a:stretch>
        </p:blipFill>
        <p:spPr>
          <a:xfrm rot="20689297">
            <a:off x="744430" y="3583959"/>
            <a:ext cx="2529643" cy="26508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5500688"/>
            <a:ext cx="257175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tx1"/>
                </a:solidFill>
              </a:rPr>
              <a:t>Михаил Федорович Романов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29063" y="357188"/>
            <a:ext cx="4757737" cy="6215062"/>
          </a:xfrm>
        </p:spPr>
        <p:txBody>
          <a:bodyPr>
            <a:normAutofit fontScale="62500" lnSpcReduction="20000"/>
          </a:bodyPr>
          <a:lstStyle/>
          <a:p>
            <a:pPr marL="21600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500" b="1" dirty="0" smtClean="0"/>
              <a:t>– Отличался мягким характером, добротою и робостью. В 20 лет он испытал личное потрясение, когда он выбрал себе невесту, а матушка не позволила на ней жениться.</a:t>
            </a:r>
          </a:p>
          <a:p>
            <a:pPr marL="21600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500" b="1" dirty="0" smtClean="0"/>
              <a:t>- вел малоподвижный образ жизни, очень любил цветы и диковинные растения, пожалуй первым завел в России оранжерею.</a:t>
            </a:r>
          </a:p>
          <a:p>
            <a:pPr marL="21600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500" b="1" dirty="0" smtClean="0"/>
              <a:t>- занимался  делам сам только в последние 10 лет своей жизни, так как сначала главную роль играла его мать, а затем , по возвращении из плена ,его отец, патриарх Филарет.</a:t>
            </a:r>
          </a:p>
          <a:p>
            <a:pPr marL="216000" indent="-514350" eaLnBrk="1" fontAlgn="auto" hangingPunct="1">
              <a:spcBef>
                <a:spcPts val="58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ru-RU" sz="3500" b="1" dirty="0" smtClean="0"/>
              <a:t>- стал родоначальником царской династии Романовых по решению Земского собора.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930275"/>
            <a:ext cx="3533775" cy="435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8" y="5572125"/>
            <a:ext cx="2214562" cy="10604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Степан Разин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29063" y="428625"/>
            <a:ext cx="4757737" cy="6429375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-Принадлежал к домовитому казачеству, родился около 1630 года.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-его отличали смелость, сноровка, умение руководить людьми в военных походах и вести переговоры по важным делам.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-о нем много писали современники, и русские, и иностранцы; хотя почти все они называли его тираном, никто не отзывался о нем неуважительно;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-закончил свою жизнь на плахе- был казнен на Красной площади в Москве;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 возглавил народное движение, которое доставило много хлопот и русскому и иранскому правительству.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b="1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0213" y="785813"/>
            <a:ext cx="3224212" cy="4357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5572125"/>
            <a:ext cx="3014663" cy="114300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1"/>
                </a:solidFill>
              </a:rPr>
              <a:t>Патриарх Никон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214813" y="285750"/>
            <a:ext cx="4714875" cy="6072188"/>
          </a:xfrm>
        </p:spPr>
        <p:txBody>
          <a:bodyPr>
            <a:normAutofit fontScale="85000" lnSpcReduction="20000"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 родился в 1605 г в  семье мордовского крестьянина в селе </a:t>
            </a:r>
            <a:r>
              <a:rPr lang="ru-RU" b="1" dirty="0" err="1" smtClean="0"/>
              <a:t>Вельдеманово</a:t>
            </a:r>
            <a:r>
              <a:rPr lang="ru-RU" b="1" dirty="0" smtClean="0"/>
              <a:t> близ Нижнего Новгорода, с детских лет любил слушать библейские рассказы.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-в 19 лет стал сельским священником, а в 30 лет – монахом Соловецкого монастыря;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-В 1646 году отправился в Москву  к молодому царю Алексею Михайловичу, произвёл на него хорошее впечатление и был назначен архимандритом Новоспасского монастыря.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ru-RU" b="1" dirty="0" smtClean="0"/>
              <a:t>- в 1653 -1655 г под его руководством в России была проведена церковная реформа.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50" y="860425"/>
            <a:ext cx="3559175" cy="470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3"/>
          <p:cNvSpPr>
            <a:spLocks noGrp="1"/>
          </p:cNvSpPr>
          <p:nvPr>
            <p:ph type="title"/>
          </p:nvPr>
        </p:nvSpPr>
        <p:spPr>
          <a:xfrm>
            <a:off x="785813" y="214313"/>
            <a:ext cx="7772400" cy="785812"/>
          </a:xfrm>
        </p:spPr>
        <p:txBody>
          <a:bodyPr/>
          <a:lstStyle/>
          <a:p>
            <a:pPr algn="ctr" eaLnBrk="1" hangingPunct="1"/>
            <a:r>
              <a:rPr lang="ru-RU" dirty="0" smtClean="0">
                <a:solidFill>
                  <a:schemeClr val="tx1"/>
                </a:solidFill>
              </a:rPr>
              <a:t>Собери понятие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142875" y="2547938"/>
            <a:ext cx="8715375" cy="3309937"/>
          </a:xfrm>
        </p:spPr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Предприятие, основанное на разделении труда  и ручной ремесленной технике </a:t>
            </a:r>
            <a:r>
              <a:rPr lang="ru-RU" b="1" dirty="0" smtClean="0">
                <a:solidFill>
                  <a:schemeClr val="tx1"/>
                </a:solidFill>
              </a:rPr>
              <a:t>-(          ).</a:t>
            </a:r>
            <a:endParaRPr lang="ru-RU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Монархическая форма правления в России, основанная на сильной, почти неограниченной власти царя </a:t>
            </a:r>
            <a:r>
              <a:rPr lang="ru-RU" b="1" dirty="0" smtClean="0">
                <a:solidFill>
                  <a:schemeClr val="tx1"/>
                </a:solidFill>
              </a:rPr>
              <a:t>-(     ).</a:t>
            </a:r>
            <a:endParaRPr lang="ru-RU" b="1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ru-RU" b="1" dirty="0" smtClean="0">
                <a:solidFill>
                  <a:schemeClr val="tx1"/>
                </a:solidFill>
              </a:rPr>
              <a:t>Форма феодального государства, при которой монарху принадлежит никем и ничем не ограниченная власть </a:t>
            </a:r>
            <a:r>
              <a:rPr lang="ru-RU" b="1" dirty="0" smtClean="0">
                <a:solidFill>
                  <a:schemeClr val="tx1"/>
                </a:solidFill>
              </a:rPr>
              <a:t>(   ).</a:t>
            </a:r>
            <a:endParaRPr lang="ru-RU" b="1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 по желанию  отправляем на </a:t>
            </a:r>
            <a:r>
              <a:rPr lang="ru-RU" dirty="0" err="1" smtClean="0"/>
              <a:t>ватсап</a:t>
            </a:r>
            <a:r>
              <a:rPr lang="ru-RU" dirty="0" smtClean="0"/>
              <a:t> 89061120268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39484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509</TotalTime>
  <Words>365</Words>
  <Application>Microsoft Office PowerPoint</Application>
  <PresentationFormat>Экран (4:3)</PresentationFormat>
  <Paragraphs>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Справедливость</vt:lpstr>
      <vt:lpstr>Презентация PowerPoint</vt:lpstr>
      <vt:lpstr>Вспомни дату</vt:lpstr>
      <vt:lpstr>   «Исторический портрет»</vt:lpstr>
      <vt:lpstr>Михаил Федорович Романов</vt:lpstr>
      <vt:lpstr>Степан Разин</vt:lpstr>
      <vt:lpstr>Патриарх Никон</vt:lpstr>
      <vt:lpstr>Собери понятие</vt:lpstr>
      <vt:lpstr>Ответы по желанию  отправляем на ватсап 89061120268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Galina</dc:creator>
  <cp:lastModifiedBy>Светлана</cp:lastModifiedBy>
  <cp:revision>65</cp:revision>
  <dcterms:created xsi:type="dcterms:W3CDTF">2011-11-27T17:26:05Z</dcterms:created>
  <dcterms:modified xsi:type="dcterms:W3CDTF">2020-05-14T07:24:37Z</dcterms:modified>
</cp:coreProperties>
</file>