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425EB-44B1-4D2C-94A9-5FB897A8C4A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osa_vic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Повторение по теме «Информационно-коммуникационные технологии. Работа в информационном пространстве. Компьютерные сети. Деятельность в сети Интернет»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714884"/>
            <a:ext cx="6400800" cy="1752600"/>
          </a:xfrm>
        </p:spPr>
        <p:txBody>
          <a:bodyPr/>
          <a:lstStyle/>
          <a:p>
            <a:r>
              <a:rPr lang="ru-RU" dirty="0" smtClean="0"/>
              <a:t>20.05</a:t>
            </a:r>
            <a:endParaRPr lang="ru-RU" dirty="0" smtClean="0"/>
          </a:p>
          <a:p>
            <a:r>
              <a:rPr lang="ru-RU" dirty="0" smtClean="0"/>
              <a:t>среда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Посмотреть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https://youtu.be/9OVdJydDMbg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Домашнее задание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Ответить на вопрос </a:t>
            </a:r>
          </a:p>
          <a:p>
            <a:pPr marL="0" indent="0">
              <a:buNone/>
            </a:pPr>
            <a:r>
              <a:rPr lang="ru-RU" sz="3600" i="1" dirty="0" smtClean="0"/>
              <a:t>Как обезопасить себя в Интернете?</a:t>
            </a:r>
            <a:endParaRPr lang="ru-RU" sz="3600" i="1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Отправить на почту </a:t>
            </a:r>
            <a:r>
              <a:rPr lang="en-US" b="1" dirty="0" smtClean="0">
                <a:hlinkClick r:id="rId2"/>
              </a:rPr>
              <a:t>rosa_vic@mail.ru</a:t>
            </a:r>
            <a:r>
              <a:rPr lang="ru-RU" b="1" dirty="0" smtClean="0"/>
              <a:t>. Можно в текстовом редакторе, презентация. </a:t>
            </a:r>
          </a:p>
          <a:p>
            <a:pPr marL="514350" indent="-514350">
              <a:buNone/>
            </a:pPr>
            <a:r>
              <a:rPr lang="ru-RU" dirty="0" smtClean="0"/>
              <a:t>Сдающие ЕГЭ задания Решу ЕГЭ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6736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    Повторение по теме «Информационно-коммуникационные технологии. Работа в информационном пространстве. Компьютерные сети. Деятельность в сети Интернет»  </vt:lpstr>
      <vt:lpstr>Посмотреть</vt:lpstr>
      <vt:lpstr> Домашнее задание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«Электронные (динамические) таблицы»</dc:title>
  <dc:creator>Минзия</dc:creator>
  <cp:lastModifiedBy>Минзия</cp:lastModifiedBy>
  <cp:revision>5</cp:revision>
  <dcterms:created xsi:type="dcterms:W3CDTF">2020-04-15T13:58:15Z</dcterms:created>
  <dcterms:modified xsi:type="dcterms:W3CDTF">2020-05-14T14:04:13Z</dcterms:modified>
</cp:coreProperties>
</file>