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164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500175"/>
            <a:ext cx="7600976" cy="2100276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/>
              <a:t>Повторение по теме "Метод координат " </a:t>
            </a:r>
            <a:r>
              <a:rPr lang="ru-RU" sz="2700" b="1" dirty="0" smtClean="0"/>
              <a:t>подготовка к ОГЭ по индивидуальной траектории устранения пробелов, </a:t>
            </a:r>
            <a:r>
              <a:rPr lang="ru-RU" sz="2700" b="1" smtClean="0"/>
              <a:t>индивидуальные </a:t>
            </a:r>
            <a:r>
              <a:rPr lang="ru-RU" sz="2700" b="1" smtClean="0"/>
              <a:t>консультации</a:t>
            </a:r>
            <a:r>
              <a:rPr lang="ru-RU" sz="3100" b="1" dirty="0" smtClean="0"/>
              <a:t>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Домашняя работа: майские варианты №3 на сайте «Решу </a:t>
            </a:r>
            <a:r>
              <a:rPr lang="ru-RU" sz="3100" b="1" dirty="0" smtClean="0"/>
              <a:t>ОГЭ»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714752"/>
            <a:ext cx="6843738" cy="192404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3600" b="1" dirty="0" smtClean="0">
                <a:solidFill>
                  <a:schemeClr val="tx1"/>
                </a:solidFill>
              </a:rPr>
              <a:t>Обратная связь: 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</a:rPr>
              <a:t>Ганиева </a:t>
            </a:r>
            <a:r>
              <a:rPr lang="ru-RU" sz="3600" b="1" dirty="0" err="1" smtClean="0">
                <a:solidFill>
                  <a:schemeClr val="tx1"/>
                </a:solidFill>
              </a:rPr>
              <a:t>Эльмира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Равильевна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  <a:hlinkClick r:id="rId2"/>
              </a:rPr>
              <a:t>2303000164@edu.tatar.ru</a:t>
            </a:r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Ханова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Аниса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Ильсуровна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2hgype4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"Метод координат " подготовка к ОГЭ по индивидуальной траектории устранения пробелов, индивидуальные консультации. Домашняя работа: майские варианты №3 на сайте «Решу ОГЭ»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6 по теме «Множества. Логика»   https://infourok.ru/kontrolnaya-rabota-po-algebretema-mnozhestva-logika-klass-2921530.html</dc:title>
  <dc:creator>моу сош №3</dc:creator>
  <cp:lastModifiedBy>1</cp:lastModifiedBy>
  <cp:revision>7</cp:revision>
  <dcterms:created xsi:type="dcterms:W3CDTF">2020-03-27T10:44:51Z</dcterms:created>
  <dcterms:modified xsi:type="dcterms:W3CDTF">2020-04-29T05:43:57Z</dcterms:modified>
</cp:coreProperties>
</file>