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https://edu.skysmart.ru/student/lefanoxoxo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Работаем с рабочей тетрадью. Проходим по ссылке, заходим на свою страницу </a:t>
            </a:r>
            <a:r>
              <a:rPr lang="ru-RU" smtClean="0"/>
              <a:t>и выполняем тест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3014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https://edu.skysmart.ru/student/lefanoxoxo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https://edu.skysmart.ru/student/lefanoxoxo </dc:title>
  <dc:creator>Шагабиева</dc:creator>
  <cp:lastModifiedBy>Шагабиева</cp:lastModifiedBy>
  <cp:revision>1</cp:revision>
  <dcterms:created xsi:type="dcterms:W3CDTF">2020-05-20T11:34:03Z</dcterms:created>
  <dcterms:modified xsi:type="dcterms:W3CDTF">2020-05-20T11:47:43Z</dcterms:modified>
</cp:coreProperties>
</file>