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097DA-F120-4C80-A8D9-74E7F3DF949E}" type="datetimeFigureOut">
              <a:rPr lang="ru-RU" smtClean="0"/>
              <a:pPr/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3127-7E99-4830-9D63-3A7681A44F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Повторение по теме «Решение уравнений»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14.05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 , в котором можно нажать решение и посмотреть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00174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Для 5 б и 5в класса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Вариант 841585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https://math5-vpr.sdamgia.ru/test?id=841585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br>
              <a:rPr lang="ru-RU" dirty="0" smtClean="0"/>
            </a:br>
            <a:r>
              <a:rPr lang="ru-RU" dirty="0" smtClean="0"/>
              <a:t>Решу ВПР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Для 5а класса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Стр</a:t>
            </a:r>
            <a:r>
              <a:rPr lang="ru-RU" dirty="0" smtClean="0"/>
              <a:t> 274 учебника</a:t>
            </a:r>
          </a:p>
          <a:p>
            <a:pPr>
              <a:buNone/>
            </a:pPr>
            <a:r>
              <a:rPr lang="ru-RU" smtClean="0"/>
              <a:t>№ 1128(1-7)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Для 5 б и 5в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Вариант 841587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en-US" b="1" dirty="0" smtClean="0"/>
              <a:t>https://math5-vpr.sdamgia.ru/test?id=841587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49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Повторение по теме «Решение уравнений»</vt:lpstr>
      <vt:lpstr>Вариант , в котором можно нажать решение и посмотреть</vt:lpstr>
      <vt:lpstr>Домашняя работа Решу ВПР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Повторение по теме «Натуральные числа. Действия с натуральными числами»</dc:title>
  <dc:creator>Минзия</dc:creator>
  <cp:lastModifiedBy>Тимур</cp:lastModifiedBy>
  <cp:revision>10</cp:revision>
  <dcterms:created xsi:type="dcterms:W3CDTF">2020-04-21T17:00:48Z</dcterms:created>
  <dcterms:modified xsi:type="dcterms:W3CDTF">2020-05-11T16:14:41Z</dcterms:modified>
</cp:coreProperties>
</file>