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047A-0B68-4C1D-98A2-BD4DF3AD22B5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6E70C-AAA1-4B1E-9466-AE986EC3856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-ege.sdamgia.ru/test?id=580548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556792"/>
            <a:ext cx="757611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Выполнить тест: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hlinkClick r:id="rId2"/>
              </a:rPr>
              <a:t>://phys-ege.sdamgia.ru/test?id=5805481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2020-05-05T21:54:19Z</dcterms:created>
  <dcterms:modified xsi:type="dcterms:W3CDTF">2020-05-05T21:58:24Z</dcterms:modified>
</cp:coreProperties>
</file>