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8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1"/>
            <a:ext cx="1828800" cy="5410199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28.04.2020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28.04.2020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28.04.2020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0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1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0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B4C71EC6-210F-42DE-9C53-41977AD35B3D}" type="datetimeFigureOut">
              <a:rPr lang="ru-RU" smtClean="0"/>
              <a:t>28.04.2020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6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68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qHZ9Ni92tMk" TargetMode="External"/><Relationship Id="rId2" Type="http://schemas.openxmlformats.org/officeDocument/2006/relationships/hyperlink" Target="https://resh.edu.ru/subject/lesson/3252/main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roza_sayfullina@mail.ru" TargetMode="External"/><Relationship Id="rId5" Type="http://schemas.openxmlformats.org/officeDocument/2006/relationships/hyperlink" Target="mailto:2303000134@edu.tatar.ru" TargetMode="External"/><Relationship Id="rId4" Type="http://schemas.openxmlformats.org/officeDocument/2006/relationships/hyperlink" Target="https://docs.google.com/forms/d/e/1FAIpQLScB1jrwqeErlRsvJbrup4Dz2INRr0RDek-CyZEJycwEygw51Q/viewfor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sz="3600" b="1" dirty="0" smtClean="0"/>
              <a:t>Музыка </a:t>
            </a:r>
            <a:r>
              <a:rPr lang="ru-RU" sz="3600" b="1" dirty="0"/>
              <a:t>в храмовом синтезе искусств. Неизвестный </a:t>
            </a:r>
            <a:r>
              <a:rPr lang="ru-RU" sz="3600" b="1" dirty="0" smtClean="0"/>
              <a:t>Свиридов.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836712"/>
            <a:ext cx="8352928" cy="3735288"/>
          </a:xfrm>
        </p:spPr>
        <p:txBody>
          <a:bodyPr>
            <a:normAutofit fontScale="70000" lnSpcReduction="20000"/>
          </a:bodyPr>
          <a:lstStyle/>
          <a:p>
            <a:r>
              <a:rPr lang="ru-RU" b="1" dirty="0" smtClean="0"/>
              <a:t>Изучи материал:</a:t>
            </a:r>
          </a:p>
          <a:p>
            <a:r>
              <a:rPr lang="ru-RU" sz="2800" u="sng" dirty="0" smtClean="0">
                <a:hlinkClick r:id="rId2"/>
              </a:rPr>
              <a:t>https://resh.edu.ru/subject/lesson/3252/main/</a:t>
            </a:r>
            <a:endParaRPr lang="ru-RU" sz="2800" u="sng" dirty="0" smtClean="0"/>
          </a:p>
          <a:p>
            <a:r>
              <a:rPr lang="ru-RU" sz="2800" dirty="0" smtClean="0"/>
              <a:t>или</a:t>
            </a:r>
          </a:p>
          <a:p>
            <a:r>
              <a:rPr lang="en-US" sz="2600" dirty="0" smtClean="0">
                <a:hlinkClick r:id="rId3"/>
              </a:rPr>
              <a:t>https://www.youtube.com/watch?v=qHZ9Ni92tMk</a:t>
            </a:r>
            <a:endParaRPr lang="ru-RU" sz="2600" dirty="0" smtClean="0"/>
          </a:p>
          <a:p>
            <a:endParaRPr lang="ru-RU" dirty="0" smtClean="0"/>
          </a:p>
          <a:p>
            <a:r>
              <a:rPr lang="ru-RU" b="1" dirty="0" smtClean="0"/>
              <a:t>Домашнее задание:</a:t>
            </a:r>
          </a:p>
          <a:p>
            <a:r>
              <a:rPr lang="ru-RU" dirty="0" smtClean="0"/>
              <a:t>Выполни тест:</a:t>
            </a:r>
          </a:p>
          <a:p>
            <a:r>
              <a:rPr lang="en-US" sz="2300" dirty="0" smtClean="0">
                <a:hlinkClick r:id="rId4"/>
              </a:rPr>
              <a:t>https://docs.google.com/forms/d/e/1FAIpQLScB1jrwqeErlRsvJbrup4Dz2INRr0RDek-CyZEJycwEygw51Q/viewform</a:t>
            </a:r>
            <a:endParaRPr lang="ru-RU" sz="2300" dirty="0" smtClean="0"/>
          </a:p>
          <a:p>
            <a:pPr algn="r"/>
            <a:r>
              <a:rPr lang="ru-RU" b="1" dirty="0"/>
              <a:t>Координаты обратной связи</a:t>
            </a:r>
          </a:p>
          <a:p>
            <a:pPr algn="r"/>
            <a:r>
              <a:rPr lang="ru-RU" dirty="0"/>
              <a:t>(</a:t>
            </a:r>
            <a:r>
              <a:rPr lang="ru-RU" dirty="0" err="1"/>
              <a:t>вацап</a:t>
            </a:r>
            <a:r>
              <a:rPr lang="ru-RU" dirty="0"/>
              <a:t>)</a:t>
            </a:r>
            <a:r>
              <a:rPr lang="en-US" dirty="0"/>
              <a:t>89061104439</a:t>
            </a:r>
            <a:endParaRPr lang="ru-RU" dirty="0"/>
          </a:p>
          <a:p>
            <a:pPr algn="r"/>
            <a:r>
              <a:rPr lang="ru-RU" dirty="0" err="1"/>
              <a:t>Сайфуллина</a:t>
            </a:r>
            <a:r>
              <a:rPr lang="ru-RU" dirty="0"/>
              <a:t> Роза </a:t>
            </a:r>
            <a:r>
              <a:rPr lang="ru-RU" dirty="0" err="1"/>
              <a:t>Равиловна</a:t>
            </a:r>
            <a:endParaRPr lang="ru-RU" dirty="0"/>
          </a:p>
          <a:p>
            <a:pPr algn="r"/>
            <a:r>
              <a:rPr lang="ru-RU" u="sng" dirty="0">
                <a:hlinkClick r:id="rId5"/>
              </a:rPr>
              <a:t>2303000134@</a:t>
            </a:r>
            <a:r>
              <a:rPr lang="en-US" u="sng" dirty="0" err="1">
                <a:hlinkClick r:id="rId5"/>
              </a:rPr>
              <a:t>edu</a:t>
            </a:r>
            <a:r>
              <a:rPr lang="ru-RU" u="sng" dirty="0">
                <a:hlinkClick r:id="rId5"/>
              </a:rPr>
              <a:t>.</a:t>
            </a:r>
            <a:r>
              <a:rPr lang="en-US" u="sng" dirty="0" err="1">
                <a:hlinkClick r:id="rId5"/>
              </a:rPr>
              <a:t>tatar</a:t>
            </a:r>
            <a:r>
              <a:rPr lang="ru-RU" u="sng" dirty="0">
                <a:hlinkClick r:id="rId5"/>
              </a:rPr>
              <a:t>.</a:t>
            </a:r>
            <a:r>
              <a:rPr lang="en-US" u="sng" dirty="0" err="1">
                <a:hlinkClick r:id="rId5"/>
              </a:rPr>
              <a:t>ru</a:t>
            </a:r>
            <a:endParaRPr lang="ru-RU" u="sng" dirty="0"/>
          </a:p>
          <a:p>
            <a:pPr algn="r"/>
            <a:r>
              <a:rPr lang="en-US" dirty="0">
                <a:hlinkClick r:id="rId6"/>
              </a:rPr>
              <a:t>roza_sayfullina@mail.ru</a:t>
            </a:r>
            <a:endParaRPr lang="en-US" dirty="0"/>
          </a:p>
          <a:p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16343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wsPrint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NewsPrint">
      <a:majorFont>
        <a:latin typeface="Impact"/>
        <a:ea typeface=""/>
        <a:cs typeface=""/>
        <a:font script="Jpan" typeface="HGP創英角ｺﾞｼｯｸUB"/>
        <a:font script="Hang" typeface="HY견고딕"/>
        <a:font script="Hans" typeface="微软雅黑"/>
        <a:font script="Hant" typeface="微軟正黑體"/>
        <a:font script="Arab" typeface="Tahoma"/>
        <a:font script="Hebr" typeface="To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Newsprint</Template>
  <TotalTime>31</TotalTime>
  <Words>36</Words>
  <Application>Microsoft Office PowerPoint</Application>
  <PresentationFormat>Экран (4:3)</PresentationFormat>
  <Paragraphs>14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NewsPrint</vt:lpstr>
      <vt:lpstr> Музыка в храмовом синтезе искусств. Неизвестный Свиридов.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Музыка в храмовом синтезе искусств. Неизвестный Свиридов. </dc:title>
  <dc:creator>User</dc:creator>
  <cp:lastModifiedBy>User</cp:lastModifiedBy>
  <cp:revision>4</cp:revision>
  <dcterms:created xsi:type="dcterms:W3CDTF">2020-04-27T13:09:03Z</dcterms:created>
  <dcterms:modified xsi:type="dcterms:W3CDTF">2020-04-27T21:34:19Z</dcterms:modified>
</cp:coreProperties>
</file>