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8" r:id="rId6"/>
    <p:sldId id="259" r:id="rId7"/>
    <p:sldId id="263" r:id="rId8"/>
    <p:sldId id="264" r:id="rId9"/>
    <p:sldId id="270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2B44-1629-402D-8266-F20E4FC5FED2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A204F-E1C5-4ED4-990F-EF6379F70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ufi.78@mail.ru" TargetMode="External"/><Relationship Id="rId2" Type="http://schemas.openxmlformats.org/officeDocument/2006/relationships/hyperlink" Target="mailto:liliya.z.f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hafic-gulnaz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t5ABODrx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oGtdnRftk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myshared.ru/5/397835/slide_8.jpg"/>
          <p:cNvPicPr>
            <a:picLocks noChangeAspect="1" noChangeArrowheads="1"/>
          </p:cNvPicPr>
          <p:nvPr/>
        </p:nvPicPr>
        <p:blipFill>
          <a:blip r:embed="rId2">
            <a:lum bright="24000" contrast="-2000"/>
          </a:blip>
          <a:srcRect l="8438" t="12500" r="625" b="11249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14338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Ф.И.Тютчев  </a:t>
            </a:r>
          </a:p>
          <a:p>
            <a:pPr algn="ctr"/>
            <a:r>
              <a:rPr lang="ru-RU" sz="4800" b="1" dirty="0" smtClean="0"/>
              <a:t>                     «Весенняя  гроза»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0004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С.А.Есенин </a:t>
            </a:r>
          </a:p>
          <a:p>
            <a:r>
              <a:rPr lang="ru-RU" sz="4800" b="1" dirty="0" smtClean="0"/>
              <a:t>«Сыплет  черемуха  снегом», </a:t>
            </a:r>
          </a:p>
          <a:p>
            <a:r>
              <a:rPr lang="ru-RU" sz="4800" b="1" dirty="0" smtClean="0"/>
              <a:t> </a:t>
            </a:r>
            <a:r>
              <a:rPr lang="ru-RU" sz="4800" b="1" dirty="0" smtClean="0"/>
              <a:t>                       «С добрым  утром»</a:t>
            </a:r>
            <a:endParaRPr lang="ru-RU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Словарная работа.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5143509" cy="47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Резвяся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играя, веселясь.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7224" y="1428736"/>
            <a:ext cx="471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Раскаты</a:t>
            </a:r>
            <a:r>
              <a:rPr lang="ru-RU" sz="2400" dirty="0">
                <a:latin typeface="Times New Roman" pitchFamily="18" charset="0"/>
              </a:rPr>
              <a:t> – гром.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4414" y="1928802"/>
            <a:ext cx="550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Перлы</a:t>
            </a:r>
            <a:r>
              <a:rPr lang="ru-RU" sz="2400" dirty="0">
                <a:latin typeface="Times New Roman" pitchFamily="18" charset="0"/>
              </a:rPr>
              <a:t> – жемчуг, нить жемчужная</a:t>
            </a:r>
            <a:r>
              <a:rPr lang="ru-RU" dirty="0">
                <a:latin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1604" y="2357430"/>
            <a:ext cx="5214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Не молкнет </a:t>
            </a:r>
            <a:r>
              <a:rPr lang="ru-RU" sz="2400" dirty="0">
                <a:latin typeface="Times New Roman" pitchFamily="18" charset="0"/>
              </a:rPr>
              <a:t>– не молчит</a:t>
            </a:r>
            <a:r>
              <a:rPr lang="ru-RU" dirty="0">
                <a:latin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00232" y="2857496"/>
            <a:ext cx="428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Гам</a:t>
            </a:r>
            <a:r>
              <a:rPr lang="ru-RU" sz="2400" dirty="0">
                <a:latin typeface="Times New Roman" pitchFamily="18" charset="0"/>
              </a:rPr>
              <a:t> – гул, гудение, крики.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57422" y="3286124"/>
            <a:ext cx="4429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Вторит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– повторяет</a:t>
            </a:r>
            <a:r>
              <a:rPr lang="ru-RU" dirty="0">
                <a:latin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86050" y="3714752"/>
            <a:ext cx="557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Шум нагорный </a:t>
            </a:r>
            <a:r>
              <a:rPr lang="ru-RU" sz="2400" dirty="0">
                <a:latin typeface="Times New Roman" pitchFamily="18" charset="0"/>
              </a:rPr>
              <a:t>– гул, шум воды в горах</a:t>
            </a:r>
            <a:r>
              <a:rPr lang="ru-RU" dirty="0">
                <a:latin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86116" y="4214818"/>
            <a:ext cx="507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Проворный</a:t>
            </a:r>
            <a:r>
              <a:rPr lang="ru-RU" sz="2400" dirty="0">
                <a:latin typeface="Times New Roman" pitchFamily="18" charset="0"/>
              </a:rPr>
              <a:t> – быстрый, резвый</a:t>
            </a:r>
            <a:r>
              <a:rPr lang="ru-RU" dirty="0">
                <a:latin typeface="Times New Roman" pitchFamily="18" charset="0"/>
              </a:rPr>
              <a:t>.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85720" y="4714885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285992"/>
            <a:ext cx="857256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Метафора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переносное употребление слов на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основе сходства.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Олицетворение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перенос свойств человека на  явление природы и на неодушевленные предметы.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643314"/>
            <a:ext cx="400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</a:rPr>
              <a:t>Капли дождя     </a:t>
            </a:r>
            <a:r>
              <a:rPr lang="ru-RU" sz="3200" i="1" dirty="0" smtClean="0">
                <a:latin typeface="Times New Roman" pitchFamily="18" charset="0"/>
              </a:rPr>
              <a:t>перлы</a:t>
            </a:r>
            <a:endParaRPr lang="ru-RU" sz="3200" i="1" dirty="0">
              <a:latin typeface="Times New Roman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928662" y="4357694"/>
            <a:ext cx="57864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</a:rPr>
              <a:t>Струи </a:t>
            </a:r>
            <a:r>
              <a:rPr lang="ru-RU" sz="3200" dirty="0" smtClean="0">
                <a:latin typeface="Times New Roman" pitchFamily="18" charset="0"/>
              </a:rPr>
              <a:t>дождя      </a:t>
            </a:r>
            <a:r>
              <a:rPr lang="ru-RU" sz="3200" i="1" dirty="0" smtClean="0">
                <a:latin typeface="Times New Roman" pitchFamily="18" charset="0"/>
              </a:rPr>
              <a:t>нити  золотые</a:t>
            </a:r>
            <a:endParaRPr lang="ru-RU" sz="3200" i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6439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Домашнее  задание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Письменно ответить на вопросы: стр.144 №2, стр.145 №4;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Подготовить выразительное чтение  одного из стихотворений (аудиозапись прислать учителю)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5429264"/>
            <a:ext cx="5286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liliya.z.f@mail.ru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Закирзянова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Л.Ф.)</a:t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gufi.78@mail.ru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Саляхутдинова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Г.С.)</a:t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shafic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24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gulnaz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Шафикова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Г.Д.)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571876"/>
            <a:ext cx="6215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15" t="20943" r="47751" b="34554"/>
          <a:stretch>
            <a:fillRect/>
          </a:stretch>
        </p:blipFill>
        <p:spPr bwMode="auto">
          <a:xfrm>
            <a:off x="285720" y="785794"/>
            <a:ext cx="85725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860" t="33141" r="38431" b="25072"/>
          <a:stretch>
            <a:fillRect/>
          </a:stretch>
        </p:blipFill>
        <p:spPr bwMode="auto">
          <a:xfrm>
            <a:off x="714348" y="428604"/>
            <a:ext cx="75724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5429264"/>
            <a:ext cx="5500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https://www.youtube.com/watch?v=xjt5ABODrxA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6000768"/>
            <a:ext cx="52864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4"/>
              </a:rPr>
              <a:t>https://www.youtube.com/watch?v=IoGtdnRftkE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4786322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Пройдите по ссылкам и посмотрите  два </a:t>
            </a:r>
            <a:r>
              <a:rPr lang="ru-RU" sz="2800" dirty="0" err="1" smtClean="0"/>
              <a:t>видеоурока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791" t="21307" r="39305" b="23295"/>
          <a:stretch>
            <a:fillRect/>
          </a:stretch>
        </p:blipFill>
        <p:spPr bwMode="auto">
          <a:xfrm>
            <a:off x="285720" y="928670"/>
            <a:ext cx="857256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080" t="22590" r="38189" b="23192"/>
          <a:stretch>
            <a:fillRect/>
          </a:stretch>
        </p:blipFill>
        <p:spPr bwMode="auto">
          <a:xfrm>
            <a:off x="428596" y="857232"/>
            <a:ext cx="82868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897" t="20906" r="40251" b="23344"/>
          <a:stretch>
            <a:fillRect/>
          </a:stretch>
        </p:blipFill>
        <p:spPr bwMode="auto">
          <a:xfrm>
            <a:off x="571472" y="857232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142853"/>
            <a:ext cx="7181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«Сыплет  черемуха  снегом»</a:t>
            </a: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474" t="21220" r="37365" b="21750"/>
          <a:stretch>
            <a:fillRect/>
          </a:stretch>
        </p:blipFill>
        <p:spPr bwMode="auto">
          <a:xfrm>
            <a:off x="571472" y="928670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4361" t="20460" r="38841" b="23273"/>
          <a:stretch>
            <a:fillRect/>
          </a:stretch>
        </p:blipFill>
        <p:spPr bwMode="auto">
          <a:xfrm>
            <a:off x="571472" y="1000108"/>
            <a:ext cx="79296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71670" y="214290"/>
            <a:ext cx="5005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«С добрым  утром»</a:t>
            </a:r>
            <a:endParaRPr lang="ru-RU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14290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 </a:t>
            </a:r>
            <a:r>
              <a:rPr lang="ru-RU" sz="3600" dirty="0" smtClean="0"/>
              <a:t>Откройте  учебник  на стр.145  и прочитайте  стихотворение  Ф.Тютчева «Весенняя  гроза»</a:t>
            </a:r>
            <a:endParaRPr lang="ru-RU" sz="3600" dirty="0"/>
          </a:p>
        </p:txBody>
      </p:sp>
      <p:pic>
        <p:nvPicPr>
          <p:cNvPr id="8194" name="Picture 2" descr="http://4.bp.blogspot.com/-VcKNgG8CrgE/VFvHBgsUuxI/AAAAAAAAHRs/iO5osJEqH4E/s1600/%D0%A1%D0%BD%D0%B8%D0%BC%D0%BE%D0%BA%2B%D1%8D%D0%BA%D1%80%D0%B0%D0%BD%D0%B0%2B2014-11-06%2B%D0%B2%2B21.54.04.png"/>
          <p:cNvPicPr>
            <a:picLocks noChangeAspect="1" noChangeArrowheads="1"/>
          </p:cNvPicPr>
          <p:nvPr/>
        </p:nvPicPr>
        <p:blipFill>
          <a:blip r:embed="rId2"/>
          <a:srcRect t="5009" r="49721" b="4253"/>
          <a:stretch>
            <a:fillRect/>
          </a:stretch>
        </p:blipFill>
        <p:spPr bwMode="auto">
          <a:xfrm>
            <a:off x="5715008" y="1928802"/>
            <a:ext cx="3286148" cy="4714908"/>
          </a:xfrm>
          <a:prstGeom prst="rect">
            <a:avLst/>
          </a:prstGeom>
          <a:noFill/>
        </p:spPr>
      </p:pic>
      <p:pic>
        <p:nvPicPr>
          <p:cNvPr id="4098" name="Picture 2" descr="https://avatars.mds.yandex.net/get-pdb/2108309/2462f1ed-8adb-4a31-af6d-e21f799e95af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557216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175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Словарная работа.</vt:lpstr>
      <vt:lpstr>Слайд 11</vt:lpstr>
      <vt:lpstr>Слайд 12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</cp:revision>
  <dcterms:created xsi:type="dcterms:W3CDTF">2020-05-13T21:32:52Z</dcterms:created>
  <dcterms:modified xsi:type="dcterms:W3CDTF">2020-05-14T11:44:38Z</dcterms:modified>
</cp:coreProperties>
</file>