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66" r:id="rId3"/>
    <p:sldId id="267" r:id="rId4"/>
    <p:sldId id="268" r:id="rId5"/>
    <p:sldId id="257" r:id="rId6"/>
    <p:sldId id="260" r:id="rId7"/>
    <p:sldId id="258" r:id="rId8"/>
    <p:sldId id="259" r:id="rId9"/>
    <p:sldId id="263" r:id="rId10"/>
    <p:sldId id="269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261379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669104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883766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340955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776192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975288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647146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680267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506112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975527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342009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36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cover dir="d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Hmtd2rSqF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www.edu.cap.ru/home/9109/85546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071546"/>
            <a:ext cx="6500858" cy="44291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нигопечатание</a:t>
            </a:r>
            <a:endParaRPr lang="ru-RU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Изделие «книжка – ширма»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Домашнее задание :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Изготовь свою книжку-ширму и фото отправь учителю</a:t>
            </a:r>
          </a:p>
          <a:p>
            <a:r>
              <a:rPr lang="ru-RU" dirty="0" smtClean="0">
                <a:hlinkClick r:id="rId2"/>
              </a:rPr>
              <a:t> </a:t>
            </a:r>
            <a:r>
              <a:rPr lang="en-US" dirty="0" smtClean="0">
                <a:hlinkClick r:id="rId2"/>
              </a:rPr>
              <a:t>https://www.youtube.com/watch?v=kHmtd2rSqFI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b="1" dirty="0"/>
              <a:t>2303001315@ </a:t>
            </a:r>
            <a:r>
              <a:rPr lang="en-US" b="1" dirty="0" err="1"/>
              <a:t>edu</a:t>
            </a:r>
            <a:r>
              <a:rPr lang="ru-RU" b="1" dirty="0"/>
              <a:t>.</a:t>
            </a:r>
            <a:r>
              <a:rPr lang="en-US" b="1" dirty="0" err="1"/>
              <a:t>tatar</a:t>
            </a:r>
            <a:r>
              <a:rPr lang="ru-RU" b="1" dirty="0"/>
              <a:t>.</a:t>
            </a:r>
            <a:r>
              <a:rPr lang="en-US" b="1" dirty="0" err="1"/>
              <a:t>ru</a:t>
            </a:r>
            <a:r>
              <a:rPr lang="ru-RU" b="1" dirty="0"/>
              <a:t> (</a:t>
            </a:r>
            <a:r>
              <a:rPr lang="en-US" b="1" dirty="0"/>
              <a:t>C</a:t>
            </a:r>
            <a:r>
              <a:rPr lang="ru-RU" b="1" dirty="0" err="1"/>
              <a:t>абирова</a:t>
            </a:r>
            <a:r>
              <a:rPr lang="ru-RU" b="1" dirty="0"/>
              <a:t> З.Р)</a:t>
            </a:r>
            <a:endParaRPr lang="ru-RU" dirty="0"/>
          </a:p>
          <a:p>
            <a:r>
              <a:rPr lang="en-US" b="1" dirty="0" err="1"/>
              <a:t>gulina</a:t>
            </a:r>
            <a:r>
              <a:rPr lang="ru-RU" b="1" dirty="0"/>
              <a:t>99.</a:t>
            </a:r>
            <a:r>
              <a:rPr lang="en-US" b="1" dirty="0" err="1"/>
              <a:t>ildarovna</a:t>
            </a:r>
            <a:r>
              <a:rPr lang="ru-RU" b="1" dirty="0"/>
              <a:t>@</a:t>
            </a:r>
            <a:r>
              <a:rPr lang="en-US" b="1" dirty="0"/>
              <a:t>mail</a:t>
            </a:r>
            <a:r>
              <a:rPr lang="ru-RU" b="1" dirty="0"/>
              <a:t>.</a:t>
            </a:r>
            <a:r>
              <a:rPr lang="en-US" b="1" dirty="0" err="1"/>
              <a:t>ru</a:t>
            </a:r>
            <a:r>
              <a:rPr lang="ru-RU" b="1" dirty="0"/>
              <a:t> (Нуриева Г.И)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1211771"/>
      </p:ext>
    </p:extLst>
  </p:cSld>
  <p:clrMapOvr>
    <a:masterClrMapping/>
  </p:clrMapOvr>
  <p:transition>
    <p:cover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Необходимые материалы</a:t>
            </a:r>
            <a:endParaRPr lang="ru-RU" dirty="0"/>
          </a:p>
        </p:txBody>
      </p:sp>
      <p:pic>
        <p:nvPicPr>
          <p:cNvPr id="7170" name="Picture 2" descr="C:\Users\User\Desktop\1333890102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71108" y="1825625"/>
            <a:ext cx="5801784" cy="435133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library.khai.edu/pages/reiting/images/rei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5778" y="1724314"/>
            <a:ext cx="3143272" cy="4143404"/>
          </a:xfrm>
          <a:prstGeom prst="rect">
            <a:avLst/>
          </a:prstGeom>
          <a:noFill/>
        </p:spPr>
      </p:pic>
      <p:pic>
        <p:nvPicPr>
          <p:cNvPr id="64516" name="Picture 4" descr="http://i035.radikal.ru/0901/97/e72c6a9e614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3937" y="1749944"/>
            <a:ext cx="4726308" cy="3669839"/>
          </a:xfrm>
          <a:prstGeom prst="rect">
            <a:avLst/>
          </a:prstGeom>
          <a:noFill/>
        </p:spPr>
      </p:pic>
      <p:pic>
        <p:nvPicPr>
          <p:cNvPr id="64518" name="Picture 6" descr="http://savepic.su/392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9630" y="1338337"/>
            <a:ext cx="5734420" cy="4493052"/>
          </a:xfrm>
          <a:prstGeom prst="rect">
            <a:avLst/>
          </a:prstGeom>
          <a:noFill/>
        </p:spPr>
      </p:pic>
      <p:pic>
        <p:nvPicPr>
          <p:cNvPr id="64519" name="Picture 7" descr="C:\Users\Admin\Pictures\x_7603785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4050" y="4046538"/>
            <a:ext cx="2139950" cy="281146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69630" y="311726"/>
            <a:ext cx="6625931" cy="8663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Книги очень разнообразны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banana.by/uploads/posts/2012-02/thumbs/1330273513_1324500337_gad_kniga_novyy-razm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802572"/>
            <a:ext cx="5013200" cy="4241023"/>
          </a:xfrm>
          <a:prstGeom prst="rect">
            <a:avLst/>
          </a:prstGeom>
          <a:noFill/>
        </p:spPr>
      </p:pic>
      <p:pic>
        <p:nvPicPr>
          <p:cNvPr id="65540" name="Picture 4" descr="http://pics.tinypic.pl/i/00259/po86l0wafdop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0570"/>
            <a:ext cx="1985954" cy="22145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66156" y="620687"/>
            <a:ext cx="5690357" cy="835485"/>
          </a:xfrm>
          <a:prstGeom prst="rect">
            <a:avLst/>
          </a:prstGeom>
          <a:solidFill>
            <a:schemeClr val="accent1">
              <a:lumMod val="10000"/>
            </a:schemeClr>
          </a:solidFill>
          <a:ln>
            <a:solidFill>
              <a:srgbClr val="002060"/>
            </a:solidFill>
          </a:ln>
        </p:spPr>
        <p:txBody>
          <a:bodyPr wrap="none" lIns="91440" tIns="45720" rIns="91440" bIns="45720">
            <a:prstTxWarp prst="textTriangl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Рукописные книги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5542" name="Picture 6" descr="http://grandwallpapers.net/photo/starinnaya-rukopis-640x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6156" y="1629372"/>
            <a:ext cx="5467235" cy="458742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img0.liveinternet.ru/images/attach/c/1/49/239/49239536_Moskva_pamyatnik_Ivanu_Fedorovu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857232"/>
            <a:ext cx="4429156" cy="5715040"/>
          </a:xfrm>
          <a:prstGeom prst="rect">
            <a:avLst/>
          </a:prstGeom>
          <a:noFill/>
        </p:spPr>
      </p:pic>
      <p:pic>
        <p:nvPicPr>
          <p:cNvPr id="66564" name="Picture 4" descr="http://img0.liveinternet.ru/images/attach/c/1/55/882/55882040_Aposto_Ivana_Fedorova_15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857232"/>
            <a:ext cx="6657975" cy="578167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Первопечатник – </a:t>
            </a:r>
            <a:r>
              <a:rPr lang="ru-RU" sz="4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иван</a:t>
            </a:r>
            <a:r>
              <a:rPr lang="ru-RU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4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фёдоров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4" descr="http://pics.tinypic.pl/i/00259/po86l0wafdop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8046" y="4643422"/>
            <a:ext cx="1985954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img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5" y="642918"/>
            <a:ext cx="8215369" cy="557216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00CC"/>
                </a:solidFill>
              </a:rPr>
              <a:t>Виды книг</a:t>
            </a:r>
            <a:endParaRPr lang="ru-RU" b="1" dirty="0">
              <a:solidFill>
                <a:srgbClr val="0000CC"/>
              </a:solidFill>
            </a:endParaRPr>
          </a:p>
        </p:txBody>
      </p:sp>
      <p:pic>
        <p:nvPicPr>
          <p:cNvPr id="5122" name="Picture 2" descr="C:\Users\User\Desktop\img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8650" y="1412776"/>
            <a:ext cx="7943878" cy="471338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img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8215370" cy="567932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img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5" y="500042"/>
            <a:ext cx="8143933" cy="571504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2619375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 descr="C:\Users\User\Desktop\Без названия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642918"/>
            <a:ext cx="2466975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 descr="C:\Users\User\Desktop\Без назван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1857364"/>
            <a:ext cx="3086121" cy="2571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7" name="Picture 5" descr="C:\Users\User\Desktop\images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4572008"/>
            <a:ext cx="5402325" cy="1950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8" name="Picture 6" descr="C:\Users\User\Desktop\Tri-malenkikh-knizhki-v-spichechnykh-korobkak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500307"/>
            <a:ext cx="2428892" cy="192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9" name="Picture 7" descr="C:\Users\User\Desktop\5118b155bffa6489596c641a82973ac0.jp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2643182"/>
            <a:ext cx="2382698" cy="1785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ver dir="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58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книг</vt:lpstr>
      <vt:lpstr>Презентация PowerPoint</vt:lpstr>
      <vt:lpstr>Презентация PowerPoint</vt:lpstr>
      <vt:lpstr>Презентация PowerPoint</vt:lpstr>
      <vt:lpstr>Домашнее задание :</vt:lpstr>
      <vt:lpstr>   Необходимые материалы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Книжка-раскладушка</dc:title>
  <dc:creator>User</dc:creator>
  <cp:lastModifiedBy>Пользователь</cp:lastModifiedBy>
  <cp:revision>5</cp:revision>
  <dcterms:created xsi:type="dcterms:W3CDTF">2017-05-10T14:44:14Z</dcterms:created>
  <dcterms:modified xsi:type="dcterms:W3CDTF">2020-05-13T15:00:17Z</dcterms:modified>
</cp:coreProperties>
</file>