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8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21.05. </a:t>
            </a:r>
            <a:r>
              <a:rPr lang="ru-RU" sz="3100" smtClean="0"/>
              <a:t>четверг</a:t>
            </a:r>
            <a:br>
              <a:rPr lang="ru-RU" sz="3100" smtClean="0"/>
            </a:br>
            <a:r>
              <a:rPr lang="ru-RU" sz="3100" smtClean="0"/>
              <a:t>Тема </a:t>
            </a:r>
            <a:r>
              <a:rPr lang="ru-RU" sz="3100" dirty="0"/>
              <a:t>урока:</a:t>
            </a:r>
            <a:br>
              <a:rPr lang="ru-RU" sz="3100" dirty="0"/>
            </a:br>
            <a:r>
              <a:rPr lang="ru-RU" sz="2800" dirty="0"/>
              <a:t>Простейшие системы уравнений с двумя неизвестными. Основные приемы решения систем уравнений</a:t>
            </a:r>
            <a:r>
              <a:rPr lang="ru-RU" sz="2800" dirty="0" smtClean="0"/>
              <a:t>.</a:t>
            </a:r>
            <a:r>
              <a:rPr lang="ru-RU" sz="2800" dirty="0"/>
              <a:t> Применение математических методов для решения содержательных задач из различных областей науки и практики. Интерпретация результата, учет реальных ограничений.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501009"/>
            <a:ext cx="8291264" cy="165618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Работа через </a:t>
            </a:r>
            <a:r>
              <a:rPr lang="en-US" sz="2800" dirty="0" smtClean="0"/>
              <a:t>google</a:t>
            </a:r>
            <a:r>
              <a:rPr lang="ru-RU" sz="2800" dirty="0" smtClean="0"/>
              <a:t> класс (присоединиться к курсу по коду </a:t>
            </a:r>
            <a:r>
              <a:rPr lang="en-US" sz="2800" dirty="0" smtClean="0">
                <a:solidFill>
                  <a:srgbClr val="FF0000"/>
                </a:solidFill>
              </a:rPr>
              <a:t>b4zls2f</a:t>
            </a:r>
            <a:r>
              <a:rPr lang="ru-RU" sz="2800" dirty="0" smtClean="0"/>
              <a:t>)</a:t>
            </a:r>
          </a:p>
          <a:p>
            <a:r>
              <a:rPr lang="ru-RU" sz="2800" dirty="0" smtClean="0"/>
              <a:t>Обратная связь </a:t>
            </a:r>
            <a:r>
              <a:rPr lang="ru-RU" sz="2800" dirty="0"/>
              <a:t>через </a:t>
            </a:r>
            <a:r>
              <a:rPr lang="en-US" sz="2800" dirty="0"/>
              <a:t>google</a:t>
            </a:r>
            <a:r>
              <a:rPr lang="ru-RU" sz="2800" dirty="0"/>
              <a:t> </a:t>
            </a:r>
            <a:r>
              <a:rPr lang="ru-RU" sz="2800" dirty="0" smtClean="0"/>
              <a:t>класс</a:t>
            </a:r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9528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21.05. четверг Тема урока: Простейшие системы уравнений с двумя неизвестными. Основные приемы решения систем уравнений. Применение математических методов для решения содержательных задач из различных областей науки и практики. Интерпретация результата, учет реальных ограничений.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21.05. четверг Тема урока: Простейшие системы уравнений с двумя неизвестными. Основные приемы решения систем уравнений. Применение математических методов для решения содержательных задач из различных областей науки и практики. Интерпретация результата, учет реальных ограничений.</dc:title>
  <dc:creator>1</dc:creator>
  <cp:lastModifiedBy>Windows User</cp:lastModifiedBy>
  <cp:revision>1</cp:revision>
  <dcterms:created xsi:type="dcterms:W3CDTF">2020-05-14T13:59:55Z</dcterms:created>
  <dcterms:modified xsi:type="dcterms:W3CDTF">2020-05-14T14:07:54Z</dcterms:modified>
</cp:coreProperties>
</file>