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829A-DCA2-40B1-8254-889E1764FA9F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8AE65-D4DE-4227-AEC2-EBB681D6E2B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829A-DCA2-40B1-8254-889E1764FA9F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8AE65-D4DE-4227-AEC2-EBB681D6E2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829A-DCA2-40B1-8254-889E1764FA9F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8AE65-D4DE-4227-AEC2-EBB681D6E2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829A-DCA2-40B1-8254-889E1764FA9F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8AE65-D4DE-4227-AEC2-EBB681D6E2B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829A-DCA2-40B1-8254-889E1764FA9F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8AE65-D4DE-4227-AEC2-EBB681D6E2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829A-DCA2-40B1-8254-889E1764FA9F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8AE65-D4DE-4227-AEC2-EBB681D6E2B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829A-DCA2-40B1-8254-889E1764FA9F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8AE65-D4DE-4227-AEC2-EBB681D6E2B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829A-DCA2-40B1-8254-889E1764FA9F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8AE65-D4DE-4227-AEC2-EBB681D6E2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829A-DCA2-40B1-8254-889E1764FA9F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8AE65-D4DE-4227-AEC2-EBB681D6E2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829A-DCA2-40B1-8254-889E1764FA9F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8AE65-D4DE-4227-AEC2-EBB681D6E2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829A-DCA2-40B1-8254-889E1764FA9F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8AE65-D4DE-4227-AEC2-EBB681D6E2B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47B829A-DCA2-40B1-8254-889E1764FA9F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FA8AE65-D4DE-4227-AEC2-EBB681D6E2B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t.wikipedia.org/wiki/4_%D0%B8%D1%8E%D0%BD%D1%8C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348880"/>
            <a:ext cx="8640960" cy="281699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182880" indent="0" algn="ctr">
              <a:buNone/>
            </a:pPr>
            <a:r>
              <a:rPr lang="tt-RU" sz="4800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нче сыйныф (1 нче төркем) </a:t>
            </a:r>
            <a:br>
              <a:rPr lang="tt-RU" sz="4800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t-RU" sz="4800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Әдәби уку</a:t>
            </a:r>
            <a:endParaRPr lang="ru-RU" sz="4800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90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132856"/>
            <a:ext cx="8496944" cy="324036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tt-RU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Дәреснең темасы: </a:t>
            </a:r>
            <a:r>
              <a:rPr lang="tt-RU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Э.Шәрифуллина”Сабантуй</a:t>
            </a:r>
            <a:r>
              <a:rPr lang="tt-RU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br>
              <a:rPr lang="tt-RU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t-RU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t-RU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Р. Корбан “Кояш-безнең дустыбыз”</a:t>
            </a:r>
            <a:endParaRPr lang="ru-RU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65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i.pinimg.com/originals/4a/52/f4/4a52f45a0a0cebdbadb8155f5286b6d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7320"/>
            <a:ext cx="5104551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лако 3"/>
          <p:cNvSpPr/>
          <p:nvPr/>
        </p:nvSpPr>
        <p:spPr>
          <a:xfrm rot="1148959">
            <a:off x="4513490" y="262755"/>
            <a:ext cx="4475639" cy="3032417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304755">
            <a:off x="4638334" y="756858"/>
            <a:ext cx="418037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tt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И укучылар,эшләгез сез,</a:t>
            </a:r>
          </a:p>
          <a:p>
            <a:pPr algn="ctr"/>
            <a:r>
              <a:rPr lang="tt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И мөкатдәс нәрсә-эш.</a:t>
            </a:r>
          </a:p>
          <a:p>
            <a:pPr algn="ctr"/>
            <a:r>
              <a:rPr lang="tt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Эш агачы һәрвакытта</a:t>
            </a:r>
          </a:p>
          <a:p>
            <a:pPr algn="ctr"/>
            <a:r>
              <a:rPr lang="tt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Бик юмарт китерер җимеш</a:t>
            </a:r>
            <a:r>
              <a:rPr lang="tt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https://avatars.mds.yandex.net/get-pdb/1935444/a1f468c3-3e9c-4d71-991c-1ac64b4719f0/s1200?webp=fals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6380">
            <a:off x="3732208" y="3024355"/>
            <a:ext cx="6038202" cy="402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19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yuyumbike.ru/resize/shd/old/7479_big_1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51" y="188640"/>
            <a:ext cx="3829677" cy="287704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79912" y="620688"/>
            <a:ext cx="5472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Эльмира </a:t>
            </a:r>
            <a:r>
              <a:rPr lang="ru-RU" b="1" dirty="0" err="1"/>
              <a:t>Мөхәммәт</a:t>
            </a:r>
            <a:r>
              <a:rPr lang="ru-RU" b="1" dirty="0"/>
              <a:t> </a:t>
            </a:r>
            <a:r>
              <a:rPr lang="ru-RU" b="1" dirty="0" err="1"/>
              <a:t>кызы</a:t>
            </a:r>
            <a:r>
              <a:rPr lang="ru-RU" b="1" dirty="0"/>
              <a:t> </a:t>
            </a:r>
            <a:r>
              <a:rPr lang="ru-RU" b="1" dirty="0" err="1" smtClean="0"/>
              <a:t>Шәрифуллина</a:t>
            </a:r>
            <a:endParaRPr lang="ru-RU" b="1" dirty="0" smtClean="0"/>
          </a:p>
          <a:p>
            <a:r>
              <a:rPr lang="ru-RU" b="1" dirty="0" smtClean="0"/>
              <a:t>(</a:t>
            </a:r>
            <a:r>
              <a:rPr lang="ru-RU" dirty="0" smtClean="0"/>
              <a:t>4</a:t>
            </a:r>
            <a:r>
              <a:rPr lang="ru-RU" dirty="0" smtClean="0">
                <a:hlinkClick r:id="rId3" tooltip="4 июнь"/>
              </a:rPr>
              <a:t> </a:t>
            </a:r>
            <a:r>
              <a:rPr lang="ru-RU" dirty="0" smtClean="0"/>
              <a:t>июнь</a:t>
            </a:r>
            <a:r>
              <a:rPr lang="ru-RU" dirty="0"/>
              <a:t> </a:t>
            </a:r>
            <a:r>
              <a:rPr lang="ru-RU" dirty="0" smtClean="0"/>
              <a:t>1947)</a:t>
            </a:r>
            <a:r>
              <a:rPr lang="ru-RU" dirty="0"/>
              <a:t>  — </a:t>
            </a:r>
            <a:r>
              <a:rPr lang="ru-RU" dirty="0" err="1"/>
              <a:t>күренекле</a:t>
            </a:r>
            <a:r>
              <a:rPr lang="ru-RU" dirty="0"/>
              <a:t> </a:t>
            </a:r>
            <a:r>
              <a:rPr lang="ru-RU" dirty="0" smtClean="0"/>
              <a:t>татар</a:t>
            </a:r>
            <a:r>
              <a:rPr lang="ru-RU" dirty="0"/>
              <a:t> </a:t>
            </a:r>
            <a:r>
              <a:rPr lang="ru-RU" dirty="0" err="1" smtClean="0"/>
              <a:t>шагыйрәсе</a:t>
            </a:r>
            <a:endParaRPr lang="ru-RU" dirty="0"/>
          </a:p>
        </p:txBody>
      </p:sp>
      <p:pic>
        <p:nvPicPr>
          <p:cNvPr id="1028" name="Picture 4" descr="https://tatar-inform.tatar/attachments/3eeb65432ca06f7c7530064d44a4c2ecb11b9471/store/fill/1200/630/634c6458dac49df0823e2ad29dc0d9581c65e59c3022435e564176b84aac/a0fd1608803b169a4b32e33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60"/>
          <a:stretch/>
        </p:blipFill>
        <p:spPr bwMode="auto">
          <a:xfrm>
            <a:off x="4790339" y="3370028"/>
            <a:ext cx="4037078" cy="30003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71" y="422108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/>
              <a:t>Рәфис</a:t>
            </a:r>
            <a:r>
              <a:rPr lang="ru-RU" b="1" dirty="0"/>
              <a:t> </a:t>
            </a:r>
            <a:r>
              <a:rPr lang="ru-RU" b="1" dirty="0" err="1"/>
              <a:t>Корбан</a:t>
            </a:r>
            <a:r>
              <a:rPr lang="ru-RU" dirty="0"/>
              <a:t>, </a:t>
            </a:r>
            <a:r>
              <a:rPr lang="ru-RU" dirty="0" err="1"/>
              <a:t>чын</a:t>
            </a:r>
            <a:r>
              <a:rPr lang="ru-RU" dirty="0"/>
              <a:t> </a:t>
            </a:r>
            <a:r>
              <a:rPr lang="ru-RU" dirty="0" err="1"/>
              <a:t>исеме</a:t>
            </a:r>
            <a:r>
              <a:rPr lang="ru-RU" dirty="0"/>
              <a:t> </a:t>
            </a:r>
            <a:r>
              <a:rPr lang="ru-RU" b="1" dirty="0" err="1"/>
              <a:t>Рәфис</a:t>
            </a:r>
            <a:r>
              <a:rPr lang="ru-RU" b="1" dirty="0"/>
              <a:t> </a:t>
            </a:r>
            <a:r>
              <a:rPr lang="ru-RU" b="1" dirty="0" err="1"/>
              <a:t>Харис</a:t>
            </a:r>
            <a:r>
              <a:rPr lang="ru-RU" b="1" dirty="0"/>
              <a:t> </a:t>
            </a:r>
            <a:r>
              <a:rPr lang="ru-RU" b="1" dirty="0" err="1"/>
              <a:t>улы</a:t>
            </a:r>
            <a:r>
              <a:rPr lang="ru-RU" b="1" dirty="0"/>
              <a:t> </a:t>
            </a:r>
            <a:r>
              <a:rPr lang="ru-RU" b="1" dirty="0" err="1"/>
              <a:t>Корбанов</a:t>
            </a:r>
            <a:r>
              <a:rPr lang="ru-RU" dirty="0"/>
              <a:t> </a:t>
            </a:r>
            <a:r>
              <a:rPr lang="ru-RU" dirty="0" smtClean="0"/>
              <a:t>(1 </a:t>
            </a:r>
            <a:r>
              <a:rPr lang="ru-RU" dirty="0" err="1" smtClean="0"/>
              <a:t>гыйнвар</a:t>
            </a:r>
            <a:r>
              <a:rPr lang="ru-RU" dirty="0"/>
              <a:t> </a:t>
            </a:r>
            <a:r>
              <a:rPr lang="ru-RU" dirty="0" smtClean="0"/>
              <a:t>1957)</a:t>
            </a:r>
            <a:r>
              <a:rPr lang="ru-RU" dirty="0"/>
              <a:t> </a:t>
            </a:r>
            <a:r>
              <a:rPr lang="ru-RU" dirty="0" smtClean="0"/>
              <a:t>—</a:t>
            </a:r>
            <a:r>
              <a:rPr lang="ru-RU" dirty="0"/>
              <a:t> </a:t>
            </a:r>
            <a:r>
              <a:rPr lang="ru-RU" dirty="0" smtClean="0"/>
              <a:t>татар </a:t>
            </a:r>
            <a:r>
              <a:rPr lang="ru-RU" dirty="0" err="1" smtClean="0"/>
              <a:t>драматургы</a:t>
            </a:r>
            <a:r>
              <a:rPr lang="ru-RU" dirty="0" smtClean="0"/>
              <a:t>, </a:t>
            </a:r>
            <a:r>
              <a:rPr lang="ru-RU" dirty="0" err="1"/>
              <a:t>балалар</a:t>
            </a:r>
            <a:r>
              <a:rPr lang="ru-RU" dirty="0"/>
              <a:t> </a:t>
            </a:r>
            <a:r>
              <a:rPr lang="ru-RU" dirty="0" err="1" smtClean="0"/>
              <a:t>шагыйре</a:t>
            </a:r>
            <a:r>
              <a:rPr lang="ru-RU" dirty="0" smtClean="0"/>
              <a:t>,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769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agryz-rt.ru/images/uploads/news/2018/6/13/890b8b9468ae831842f6901655e0d0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51" y="1056567"/>
            <a:ext cx="3960440" cy="26237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3851" y="3583"/>
            <a:ext cx="814325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t-RU" sz="48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Э.Шәрифуллина”Сабантуй</a:t>
            </a:r>
            <a:r>
              <a:rPr lang="tt-RU" sz="54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tt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t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3851" y="3658520"/>
            <a:ext cx="4520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t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103-104 бит сәнгатьле итеп укырга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24364" y="980864"/>
            <a:ext cx="352083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Сүзлек эше:</a:t>
            </a:r>
          </a:p>
          <a:p>
            <a:r>
              <a:rPr lang="tt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Тәм-томнар </a:t>
            </a:r>
            <a:r>
              <a:rPr lang="tt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вкусности</a:t>
            </a:r>
          </a:p>
          <a:p>
            <a:r>
              <a:rPr lang="tt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Җиңүләр </a:t>
            </a:r>
            <a:r>
              <a:rPr lang="tt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победы</a:t>
            </a:r>
          </a:p>
          <a:p>
            <a:r>
              <a:rPr lang="tt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Тәңкә </a:t>
            </a:r>
            <a:r>
              <a:rPr lang="tt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монеты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4850634"/>
            <a:ext cx="54127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Сорауларга телдән җавап бир:</a:t>
            </a:r>
          </a:p>
          <a:p>
            <a:r>
              <a:rPr lang="tt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1.Сабан туе кайсы айларда була?</a:t>
            </a:r>
          </a:p>
          <a:p>
            <a:r>
              <a:rPr lang="tt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2.Сабан туенда нинди уеннар үткәрелә?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50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289031" cy="11430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tt-RU" sz="4400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Р. Корбан “Кояш-безнең дустыбыз”</a:t>
            </a:r>
            <a:endParaRPr lang="ru-RU" sz="4400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098" name="Picture 2" descr="https://avatars.mds.yandex.net/get-pdb/467185/b0071e4a-47b6-4e86-a1c5-17985552b576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060" l="42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3888432" cy="3473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4109010"/>
            <a:ext cx="44035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105 – 106 бит сәнгатьле итеп укырга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1054" y="148478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t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Сүзлек эше:</a:t>
            </a:r>
          </a:p>
          <a:p>
            <a:r>
              <a:rPr lang="tt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Болыннар </a:t>
            </a:r>
            <a:r>
              <a:rPr lang="tt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луга</a:t>
            </a:r>
          </a:p>
          <a:p>
            <a:r>
              <a:rPr lang="tt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Һәммәбезне</a:t>
            </a:r>
            <a:r>
              <a:rPr lang="tt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каждого</a:t>
            </a:r>
          </a:p>
          <a:p>
            <a:endParaRPr lang="tt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t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16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188640"/>
            <a:ext cx="3157736" cy="11430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tt-RU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Өй эше</a:t>
            </a:r>
            <a:endParaRPr lang="ru-RU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static8.depositphotos.com/1011812/1036/i/950/depositphotos_10360522-stock-photo-chrysanthemums-in-the-basket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801" l="4497" r="982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653003"/>
            <a:ext cx="6264695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18448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-16005" y="1331476"/>
            <a:ext cx="89110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Интернеттан Сабантуй бәйрәме турында мәгълүмат(информация) </a:t>
            </a:r>
          </a:p>
          <a:p>
            <a:r>
              <a:rPr lang="tt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табып </a:t>
            </a:r>
            <a:r>
              <a:rPr lang="tt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язып </a:t>
            </a:r>
            <a:r>
              <a:rPr lang="tt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җибәрегез.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35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93</TotalTime>
  <Words>112</Words>
  <Application>Microsoft Office PowerPoint</Application>
  <PresentationFormat>Экран (4:3)</PresentationFormat>
  <Paragraphs>26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2 нче сыйныф (1 нче төркем)  Әдәби уку</vt:lpstr>
      <vt:lpstr>Дәреснең темасы: Э.Шәрифуллина”Сабантуй”  Р. Корбан “Кояш-безнең дустыбыз”</vt:lpstr>
      <vt:lpstr>Презентация PowerPoint</vt:lpstr>
      <vt:lpstr>Презентация PowerPoint</vt:lpstr>
      <vt:lpstr>Презентация PowerPoint</vt:lpstr>
      <vt:lpstr>Р. Корбан “Кояш-безнең дустыбыз”</vt:lpstr>
      <vt:lpstr>Өй эше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 нче сыйныф (1 нче төркем)  Әдәби уку</dc:title>
  <dc:creator>Администратор</dc:creator>
  <cp:lastModifiedBy>Администратор</cp:lastModifiedBy>
  <cp:revision>6</cp:revision>
  <dcterms:created xsi:type="dcterms:W3CDTF">2020-04-26T11:55:48Z</dcterms:created>
  <dcterms:modified xsi:type="dcterms:W3CDTF">2020-04-27T15:38:10Z</dcterms:modified>
</cp:coreProperties>
</file>