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Тема урока:</a:t>
            </a:r>
            <a:br>
              <a:rPr lang="ru-RU" sz="3100" dirty="0"/>
            </a:br>
            <a:r>
              <a:rPr lang="ru-RU" sz="3200" dirty="0"/>
              <a:t>Квадратные уравнения и неравенства. Рациональные уравнения и неравенства. </a:t>
            </a:r>
            <a:r>
              <a:rPr lang="ru-RU" sz="3200"/>
              <a:t>Иррациональные уравнения и неравенства.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420933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03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Тема урока: Квадратные уравнения и неравенства. Рациональные уравнения и неравенства. Иррациональные уравнения и неравенства.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Квадратные уравнения и неравенства. Рациональные уравнения и неравенства. Иррациональные уравнения и неравенства.</dc:title>
  <dc:creator>1</dc:creator>
  <cp:lastModifiedBy>Windows User</cp:lastModifiedBy>
  <cp:revision>1</cp:revision>
  <dcterms:created xsi:type="dcterms:W3CDTF">2020-04-29T18:51:47Z</dcterms:created>
  <dcterms:modified xsi:type="dcterms:W3CDTF">2020-04-29T18:54:55Z</dcterms:modified>
</cp:coreProperties>
</file>