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61" r:id="rId4"/>
    <p:sldId id="260" r:id="rId5"/>
    <p:sldId id="264" r:id="rId6"/>
    <p:sldId id="265" r:id="rId7"/>
    <p:sldId id="263" r:id="rId8"/>
    <p:sldId id="266" r:id="rId9"/>
    <p:sldId id="272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421-7D10-4C8C-BAC7-ADD3192DA99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FBD-94CD-47E3-BAA6-EDE2C50CB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5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421-7D10-4C8C-BAC7-ADD3192DA99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FBD-94CD-47E3-BAA6-EDE2C50CB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9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421-7D10-4C8C-BAC7-ADD3192DA99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FBD-94CD-47E3-BAA6-EDE2C50CB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7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421-7D10-4C8C-BAC7-ADD3192DA99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FBD-94CD-47E3-BAA6-EDE2C50CB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87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421-7D10-4C8C-BAC7-ADD3192DA99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FBD-94CD-47E3-BAA6-EDE2C50CB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421-7D10-4C8C-BAC7-ADD3192DA99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FBD-94CD-47E3-BAA6-EDE2C50CB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9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421-7D10-4C8C-BAC7-ADD3192DA99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FBD-94CD-47E3-BAA6-EDE2C50CB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3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421-7D10-4C8C-BAC7-ADD3192DA99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FBD-94CD-47E3-BAA6-EDE2C50CB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2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421-7D10-4C8C-BAC7-ADD3192DA99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FBD-94CD-47E3-BAA6-EDE2C50CB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5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421-7D10-4C8C-BAC7-ADD3192DA99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FBD-94CD-47E3-BAA6-EDE2C50CB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5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421-7D10-4C8C-BAC7-ADD3192DA99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4FBD-94CD-47E3-BAA6-EDE2C50CB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03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70421-7D10-4C8C-BAC7-ADD3192DA991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84FBD-94CD-47E3-BAA6-EDE2C50CB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9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412776"/>
            <a:ext cx="8208913" cy="41764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Охрана природы 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весной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29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Картинка 4 из 8400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10" descr="к 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15843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59774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12" name="Rectangle 2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3" name="Picture 16" descr="шмель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r="2519"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1" name="Picture 19" descr="красная книг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60051">
            <a:off x="7596188" y="4868863"/>
            <a:ext cx="1263650" cy="165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1076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6000" smtClean="0"/>
              <a:t>Беркут</a:t>
            </a:r>
          </a:p>
        </p:txBody>
      </p:sp>
      <p:pic>
        <p:nvPicPr>
          <p:cNvPr id="13315" name="Picture 4" descr="берку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9" name="Picture 7" descr="красная книг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83100">
            <a:off x="7308850" y="4797425"/>
            <a:ext cx="1576388" cy="1871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6321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РУССКАЯ  ВЫХУХОЛЬ</a:t>
            </a:r>
          </a:p>
        </p:txBody>
      </p:sp>
      <p:pic>
        <p:nvPicPr>
          <p:cNvPr id="14339" name="Picture 8" descr="выхухол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2649" name="Picture 9" descr="красная книг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90651">
            <a:off x="7524750" y="404813"/>
            <a:ext cx="1358900" cy="180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14360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3232" cy="4493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4000" dirty="0" smtClean="0"/>
          </a:p>
          <a:p>
            <a:pPr marL="0" indent="0" algn="just">
              <a:buNone/>
            </a:pPr>
            <a:r>
              <a:rPr lang="ru-RU" sz="3200" dirty="0" smtClean="0"/>
              <a:t>Читать с. 102 -  109, </a:t>
            </a:r>
            <a:r>
              <a:rPr lang="ru-RU" sz="3200" dirty="0" smtClean="0"/>
              <a:t>ответить </a:t>
            </a:r>
            <a:r>
              <a:rPr lang="ru-RU" sz="3200" dirty="0" smtClean="0"/>
              <a:t>на </a:t>
            </a:r>
            <a:r>
              <a:rPr lang="ru-RU" sz="3200" dirty="0" smtClean="0"/>
              <a:t>вопросы «Подумаем!», + можно придумать свой знак охраны природы весной</a:t>
            </a:r>
          </a:p>
          <a:p>
            <a:r>
              <a:rPr lang="ru-RU" b="1" dirty="0"/>
              <a:t>2303001315@ </a:t>
            </a:r>
            <a:r>
              <a:rPr lang="en-US" b="1" dirty="0" err="1"/>
              <a:t>edu</a:t>
            </a:r>
            <a:r>
              <a:rPr lang="ru-RU" b="1" dirty="0"/>
              <a:t>.</a:t>
            </a:r>
            <a:r>
              <a:rPr lang="en-US" b="1" dirty="0" err="1"/>
              <a:t>tatar</a:t>
            </a:r>
            <a:r>
              <a:rPr lang="ru-RU" b="1" dirty="0"/>
              <a:t>.</a:t>
            </a:r>
            <a:r>
              <a:rPr lang="en-US" b="1" dirty="0" err="1"/>
              <a:t>ru</a:t>
            </a:r>
            <a:r>
              <a:rPr lang="ru-RU" b="1" dirty="0"/>
              <a:t> (</a:t>
            </a:r>
            <a:r>
              <a:rPr lang="en-US" b="1" dirty="0"/>
              <a:t>C</a:t>
            </a:r>
            <a:r>
              <a:rPr lang="ru-RU" b="1" dirty="0" err="1"/>
              <a:t>абирова</a:t>
            </a:r>
            <a:r>
              <a:rPr lang="ru-RU" b="1" dirty="0"/>
              <a:t> З.Р)</a:t>
            </a:r>
            <a:endParaRPr lang="ru-RU" dirty="0"/>
          </a:p>
          <a:p>
            <a:r>
              <a:rPr lang="en-US" b="1" dirty="0" err="1"/>
              <a:t>gulina</a:t>
            </a:r>
            <a:r>
              <a:rPr lang="ru-RU" b="1" dirty="0"/>
              <a:t>99.</a:t>
            </a:r>
            <a:r>
              <a:rPr lang="en-US" b="1" dirty="0" err="1"/>
              <a:t>ildarovna</a:t>
            </a:r>
            <a:r>
              <a:rPr lang="ru-RU" b="1" dirty="0"/>
              <a:t>@</a:t>
            </a:r>
            <a:r>
              <a:rPr lang="en-US" b="1" dirty="0"/>
              <a:t>mail</a:t>
            </a:r>
            <a:r>
              <a:rPr lang="ru-RU" b="1" dirty="0"/>
              <a:t>.</a:t>
            </a:r>
            <a:r>
              <a:rPr lang="en-US" b="1" dirty="0" err="1"/>
              <a:t>ru</a:t>
            </a:r>
            <a:r>
              <a:rPr lang="ru-RU" b="1"/>
              <a:t> (Нуриева Г.И)</a:t>
            </a:r>
            <a:endParaRPr lang="ru-RU"/>
          </a:p>
          <a:p>
            <a:pPr marL="0" indent="0" algn="just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44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7" t="35714" r="57316" b="30493"/>
          <a:stretch/>
        </p:blipFill>
        <p:spPr bwMode="auto">
          <a:xfrm>
            <a:off x="5137237" y="1124744"/>
            <a:ext cx="400676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821" y="764704"/>
            <a:ext cx="4896544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Вы наверняка видели, как вытекает из ранки берёзовый сок. Теряя его, берёза слабеет, может и совсем погибнуть. Поэтому не будем собирать берёзовый сок. Давайте вообще не будем повреждать кору деревьев (например, вырезать на ней буквы).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052736"/>
            <a:ext cx="4258816" cy="49971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Помнишь, как мы любовались первыми весенними цветами в лесу и на лугу? Не будем рвать их! Сорванные растения быстро увянут, а лес и луг потеряют часть своей красоты.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4" t="35335" r="38150" b="30872"/>
          <a:stretch/>
        </p:blipFill>
        <p:spPr bwMode="auto">
          <a:xfrm>
            <a:off x="251520" y="1340768"/>
            <a:ext cx="4078219" cy="391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8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196752"/>
            <a:ext cx="4433144" cy="485313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А помнишь, как в тёплые весенние дни мы наблюдали за насекомыми? Не будем ловить их! Не будем разорять муравейники!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8" t="35714" r="20909" b="32097"/>
          <a:stretch/>
        </p:blipFill>
        <p:spPr bwMode="auto">
          <a:xfrm>
            <a:off x="467544" y="1484784"/>
            <a:ext cx="378213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6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15008"/>
            <a:ext cx="4546848" cy="506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Для большинства животных весна – пора размножения. Поэтому весной запрещены охота и рыбная ловля. 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5" t="4557" r="34295" b="51585"/>
          <a:stretch/>
        </p:blipFill>
        <p:spPr bwMode="auto">
          <a:xfrm>
            <a:off x="5497152" y="306692"/>
            <a:ext cx="2961862" cy="296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7" t="50921" r="3030" b="3345"/>
          <a:stretch/>
        </p:blipFill>
        <p:spPr bwMode="auto">
          <a:xfrm>
            <a:off x="5500600" y="3472912"/>
            <a:ext cx="3041374" cy="308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4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57" y="573173"/>
            <a:ext cx="4690864" cy="578366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Для многих птиц люди весной устраивают домики – искусственные гнездовья. Случайно оказавшись рядом с гнездом птицы, мы не станем проявлять вредного любопытства и  сразу же уйдём.</a:t>
            </a:r>
          </a:p>
          <a:p>
            <a:pPr marL="0" indent="0" algn="just">
              <a:buNone/>
            </a:pPr>
            <a:r>
              <a:rPr lang="ru-RU" dirty="0" smtClean="0"/>
              <a:t>Если увидим птенца, уже вылетевшего из гнезда, не будем спасать его. Родители где-то рядом и сами позаботятся о своём птенце.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34921" r="59316" b="31848"/>
          <a:stretch/>
        </p:blipFill>
        <p:spPr bwMode="auto">
          <a:xfrm>
            <a:off x="0" y="1556792"/>
            <a:ext cx="386719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0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836712"/>
            <a:ext cx="4834880" cy="470912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Гуляя с собакой в лесу или парке, не будем отпускать её с поводка. Ведь она легко может поймать плохо летающих птенцов или беспомощных детёнышей зверей.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1" t="34921" r="40357" b="31788"/>
          <a:stretch/>
        </p:blipFill>
        <p:spPr bwMode="auto">
          <a:xfrm>
            <a:off x="323527" y="1988840"/>
            <a:ext cx="374998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7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15008"/>
            <a:ext cx="4546848" cy="506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Во время половодья зайцы, лисы и другие звери оказываются в беде. Сотрудники заповедников спешат им на помощь: на лодках перевозят животных в безопасные места.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8" t="34921" r="20218" b="29776"/>
          <a:stretch/>
        </p:blipFill>
        <p:spPr bwMode="auto">
          <a:xfrm>
            <a:off x="5153267" y="1196752"/>
            <a:ext cx="3990733" cy="415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5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Многие растения м животные занесены в «Красную книгу»</a:t>
            </a:r>
          </a:p>
          <a:p>
            <a:r>
              <a:rPr lang="ru-RU" dirty="0" smtClean="0"/>
              <a:t>О них ты можешь узнать прочитав 108-109 стр. учебника</a:t>
            </a:r>
            <a:endParaRPr lang="ru-RU" dirty="0"/>
          </a:p>
        </p:txBody>
      </p:sp>
      <p:pic>
        <p:nvPicPr>
          <p:cNvPr id="4" name="Picture 10" descr="к 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15843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915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92</TotalTime>
  <Words>297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Беркут</vt:lpstr>
      <vt:lpstr>РУССКАЯ  ВЫХУХОЛЬ</vt:lpstr>
      <vt:lpstr>Домашнее задание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creator>Гришина И.В.</dc:creator>
  <cp:lastModifiedBy>Пользователь</cp:lastModifiedBy>
  <cp:revision>11</cp:revision>
  <dcterms:created xsi:type="dcterms:W3CDTF">2018-04-30T16:58:04Z</dcterms:created>
  <dcterms:modified xsi:type="dcterms:W3CDTF">2020-05-06T06:02:10Z</dcterms:modified>
</cp:coreProperties>
</file>