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FA-F4AF-4212-8C04-E2E4051EAE31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5B1F-F528-496E-9F96-BFA884F81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049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FA-F4AF-4212-8C04-E2E4051EAE31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5B1F-F528-496E-9F96-BFA884F81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14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FA-F4AF-4212-8C04-E2E4051EAE31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5B1F-F528-496E-9F96-BFA884F81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618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FA-F4AF-4212-8C04-E2E4051EAE31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5B1F-F528-496E-9F96-BFA884F81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784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FA-F4AF-4212-8C04-E2E4051EAE31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5B1F-F528-496E-9F96-BFA884F81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859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FA-F4AF-4212-8C04-E2E4051EAE31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5B1F-F528-496E-9F96-BFA884F81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02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FA-F4AF-4212-8C04-E2E4051EAE31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5B1F-F528-496E-9F96-BFA884F81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703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FA-F4AF-4212-8C04-E2E4051EAE31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5B1F-F528-496E-9F96-BFA884F81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8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FA-F4AF-4212-8C04-E2E4051EAE31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5B1F-F528-496E-9F96-BFA884F81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42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FA-F4AF-4212-8C04-E2E4051EAE31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5B1F-F528-496E-9F96-BFA884F81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257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FA-F4AF-4212-8C04-E2E4051EAE31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5B1F-F528-496E-9F96-BFA884F81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31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EE3FA-F4AF-4212-8C04-E2E4051EAE31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55B1F-F528-496E-9F96-BFA884F81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777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cs typeface="Microsoft New Tai Lue" panose="020B0502040204020203" pitchFamily="34" charset="0"/>
              </a:rPr>
              <a:t>Эдуард  Юрьевич  </a:t>
            </a:r>
            <a:r>
              <a:rPr lang="ru-RU" sz="3600" b="1" dirty="0" err="1" smtClean="0">
                <a:solidFill>
                  <a:srgbClr val="FF0000"/>
                </a:solidFill>
                <a:cs typeface="Microsoft New Tai Lue" panose="020B0502040204020203" pitchFamily="34" charset="0"/>
              </a:rPr>
              <a:t>Шим</a:t>
            </a:r>
            <a:r>
              <a:rPr lang="ru-RU" sz="3600" b="1" dirty="0" smtClean="0">
                <a:solidFill>
                  <a:srgbClr val="FF0000"/>
                </a:solidFill>
                <a:cs typeface="Microsoft New Tai Lue" panose="020B0502040204020203" pitchFamily="34" charset="0"/>
              </a:rPr>
              <a:t>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283690" y="5502166"/>
            <a:ext cx="5908310" cy="105213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23 августа 1930, Ленинград — 13 марта 2006, Москва. </a:t>
            </a:r>
          </a:p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78372" y="2057400"/>
            <a:ext cx="5725401" cy="3775841"/>
          </a:xfrm>
        </p:spPr>
        <p:txBody>
          <a:bodyPr>
            <a:normAutofit/>
          </a:bodyPr>
          <a:lstStyle/>
          <a:p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1028" name="Picture 4" descr="https://go1.imgsmail.ru/imgpreview?key=65c8c91bc4d2f81e&amp;mb=imgdb_preview_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7732" y="222817"/>
            <a:ext cx="5151109" cy="4998109"/>
          </a:xfrm>
          <a:prstGeom prst="rect">
            <a:avLst/>
          </a:prstGeom>
          <a:noFill/>
          <a:ln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forkidsandmum.ru/pictures/100227732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85180">
            <a:off x="641883" y="3452496"/>
            <a:ext cx="1866392" cy="2817249"/>
          </a:xfrm>
          <a:prstGeom prst="rect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livelib.ru/boocover/1002886774/200x305/0839/Lesnye_priklyucheniy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99751">
            <a:off x="3826017" y="3487945"/>
            <a:ext cx="2009441" cy="2762369"/>
          </a:xfrm>
          <a:prstGeom prst="rect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rulit.me/data/programs/images/zhuk-na-nitochke-sbornik_44166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540" y="1750612"/>
            <a:ext cx="2250564" cy="2480604"/>
          </a:xfrm>
          <a:prstGeom prst="rect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59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20263"/>
            <a:ext cx="9117724" cy="1781504"/>
          </a:xfrm>
          <a:ln>
            <a:solidFill>
              <a:srgbClr val="00B0F0"/>
            </a:solidFill>
          </a:ln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Эдуард  </a:t>
            </a:r>
            <a:r>
              <a:rPr lang="ru-RU" b="1" dirty="0">
                <a:solidFill>
                  <a:srgbClr val="002060"/>
                </a:solidFill>
              </a:rPr>
              <a:t>Юрьевич 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Шим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>
                <a:solidFill>
                  <a:srgbClr val="7030A0"/>
                </a:solidFill>
              </a:rPr>
              <a:t>«Не смей!»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63406" y="3941378"/>
            <a:ext cx="4950373" cy="2522483"/>
          </a:xfrm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2050" name="Picture 2" descr="http://img-fotki.yandex.ru/get/4614/19411616.148/0_8ad1f_95178726_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05" y="2517494"/>
            <a:ext cx="5357056" cy="3946367"/>
          </a:xfrm>
          <a:prstGeom prst="rect">
            <a:avLst/>
          </a:prstGeom>
          <a:ln>
            <a:solidFill>
              <a:srgbClr val="00B0F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3927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2301766"/>
            <a:ext cx="10749455" cy="1797268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u="sng" dirty="0" smtClean="0"/>
              <a:t>Домашнее </a:t>
            </a:r>
            <a:r>
              <a:rPr lang="ru-RU" i="1" u="sng" smtClean="0"/>
              <a:t>задание:</a:t>
            </a:r>
            <a:r>
              <a:rPr lang="ru-RU"/>
              <a:t> </a:t>
            </a:r>
            <a:r>
              <a:rPr lang="ru-RU" smtClean="0"/>
              <a:t>прочитай </a:t>
            </a:r>
            <a:r>
              <a:rPr lang="ru-RU" dirty="0" err="1"/>
              <a:t>стр</a:t>
            </a:r>
            <a:r>
              <a:rPr lang="ru-RU" dirty="0"/>
              <a:t> 128-129</a:t>
            </a:r>
            <a:br>
              <a:rPr lang="ru-RU" dirty="0"/>
            </a:br>
            <a:r>
              <a:rPr lang="ru-RU" i="1" u="sng" dirty="0" smtClean="0"/>
              <a:t/>
            </a:r>
            <a:br>
              <a:rPr lang="ru-RU" i="1" u="sng" dirty="0" smtClean="0"/>
            </a:br>
            <a:r>
              <a:rPr lang="ru-RU" b="1" dirty="0" smtClean="0"/>
              <a:t>выполни тест по содержания рассказа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ответь так, например:</a:t>
            </a:r>
            <a:br>
              <a:rPr lang="ru-RU" dirty="0" smtClean="0"/>
            </a:br>
            <a:r>
              <a:rPr lang="ru-RU" dirty="0" smtClean="0"/>
              <a:t>1)-3</a:t>
            </a:r>
            <a:br>
              <a:rPr lang="ru-RU" dirty="0" smtClean="0"/>
            </a:br>
            <a:r>
              <a:rPr lang="ru-RU" dirty="0" smtClean="0"/>
              <a:t>2)-1</a:t>
            </a:r>
            <a:br>
              <a:rPr lang="ru-RU" dirty="0" smtClean="0"/>
            </a:br>
            <a:r>
              <a:rPr lang="ru-RU" dirty="0" smtClean="0"/>
              <a:t>3)-…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760839" y="5161935"/>
            <a:ext cx="42478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2303001315@ </a:t>
            </a:r>
            <a:r>
              <a:rPr lang="en-US" b="1" dirty="0" err="1"/>
              <a:t>edu</a:t>
            </a:r>
            <a:r>
              <a:rPr lang="ru-RU" b="1" dirty="0"/>
              <a:t>.</a:t>
            </a:r>
            <a:r>
              <a:rPr lang="en-US" b="1" dirty="0" err="1"/>
              <a:t>tatar</a:t>
            </a:r>
            <a:r>
              <a:rPr lang="ru-RU" b="1" dirty="0"/>
              <a:t>.</a:t>
            </a:r>
            <a:r>
              <a:rPr lang="en-US" b="1" dirty="0" err="1"/>
              <a:t>ru</a:t>
            </a:r>
            <a:r>
              <a:rPr lang="ru-RU" b="1" dirty="0"/>
              <a:t> (</a:t>
            </a:r>
            <a:r>
              <a:rPr lang="en-US" b="1" dirty="0"/>
              <a:t>C</a:t>
            </a:r>
            <a:r>
              <a:rPr lang="ru-RU" b="1" dirty="0" err="1"/>
              <a:t>абирова</a:t>
            </a:r>
            <a:r>
              <a:rPr lang="ru-RU" b="1" dirty="0"/>
              <a:t> З.Р)</a:t>
            </a:r>
            <a:endParaRPr lang="ru-RU" dirty="0"/>
          </a:p>
          <a:p>
            <a:r>
              <a:rPr lang="en-US" b="1" dirty="0" err="1"/>
              <a:t>gulina</a:t>
            </a:r>
            <a:r>
              <a:rPr lang="ru-RU" b="1" dirty="0"/>
              <a:t>99.</a:t>
            </a:r>
            <a:r>
              <a:rPr lang="en-US" b="1" dirty="0" err="1"/>
              <a:t>ildarovna</a:t>
            </a:r>
            <a:r>
              <a:rPr lang="ru-RU" b="1" dirty="0"/>
              <a:t>@</a:t>
            </a:r>
            <a:r>
              <a:rPr lang="en-US" b="1" dirty="0"/>
              <a:t>mail</a:t>
            </a:r>
            <a:r>
              <a:rPr lang="ru-RU" b="1" dirty="0"/>
              <a:t>.</a:t>
            </a:r>
            <a:r>
              <a:rPr lang="en-US" b="1" dirty="0" err="1"/>
              <a:t>ru</a:t>
            </a:r>
            <a:r>
              <a:rPr lang="ru-RU" b="1" dirty="0"/>
              <a:t> (Нуриева Г.И)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566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8458" y="522514"/>
            <a:ext cx="11021786" cy="6174711"/>
          </a:xfrm>
        </p:spPr>
        <p:txBody>
          <a:bodyPr/>
          <a:lstStyle/>
          <a:p>
            <a:r>
              <a:rPr lang="ru-RU" sz="4000" dirty="0" smtClean="0">
                <a:solidFill>
                  <a:srgbClr val="FF0000"/>
                </a:solidFill>
              </a:rPr>
              <a:t>1.  Где располагалась куча песка?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Перед домом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За домом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У магазина</a:t>
            </a:r>
          </a:p>
          <a:p>
            <a:r>
              <a:rPr lang="ru-RU" sz="4000" dirty="0" smtClean="0">
                <a:solidFill>
                  <a:srgbClr val="FF0000"/>
                </a:solidFill>
              </a:rPr>
              <a:t>2.  Кто был атаманом на песочной куче?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Паша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Миша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Фёдор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16449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22514"/>
            <a:ext cx="10515600" cy="5654449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3.  Он всегда был: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Гладко причёсан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Лохматый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Пострижен</a:t>
            </a:r>
          </a:p>
          <a:p>
            <a:endParaRPr lang="ru-RU" dirty="0"/>
          </a:p>
          <a:p>
            <a:r>
              <a:rPr lang="ru-RU" sz="4000" dirty="0" smtClean="0">
                <a:solidFill>
                  <a:srgbClr val="FF0000"/>
                </a:solidFill>
              </a:rPr>
              <a:t>4. Самую тихую девочку звали: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Нина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Алина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Татьяна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20722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73529"/>
            <a:ext cx="10515600" cy="5703434"/>
          </a:xfrm>
        </p:spPr>
        <p:txBody>
          <a:bodyPr/>
          <a:lstStyle/>
          <a:p>
            <a:r>
              <a:rPr lang="ru-RU" sz="4000" dirty="0" smtClean="0">
                <a:solidFill>
                  <a:srgbClr val="FF0000"/>
                </a:solidFill>
              </a:rPr>
              <a:t>5.  Почему Татьяна сидела всегда с боку, стараясь никому не мешать?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Стыдилась очков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Было неинтересно играть в песочнице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Не любила гулять</a:t>
            </a:r>
          </a:p>
          <a:p>
            <a:r>
              <a:rPr lang="ru-RU" sz="4000" dirty="0" smtClean="0">
                <a:solidFill>
                  <a:srgbClr val="FF0000"/>
                </a:solidFill>
              </a:rPr>
              <a:t>6.  Кого увидел Фёдор на куче песка?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Таракана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Паука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муху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14179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8843"/>
            <a:ext cx="10515600" cy="5638120"/>
          </a:xfrm>
        </p:spPr>
        <p:txBody>
          <a:bodyPr/>
          <a:lstStyle/>
          <a:p>
            <a:r>
              <a:rPr lang="ru-RU" sz="4000" dirty="0" smtClean="0">
                <a:solidFill>
                  <a:srgbClr val="FF0000"/>
                </a:solidFill>
              </a:rPr>
              <a:t>7.  Фёдор хотел паука: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Не заметить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Раздавить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Подарить</a:t>
            </a:r>
          </a:p>
          <a:p>
            <a:r>
              <a:rPr lang="ru-RU" sz="4000" dirty="0" smtClean="0">
                <a:solidFill>
                  <a:srgbClr val="FF0000"/>
                </a:solidFill>
              </a:rPr>
              <a:t>8.  Татьяна крикнула: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-</a:t>
            </a:r>
            <a:r>
              <a:rPr lang="ru-RU" sz="3200" dirty="0"/>
              <a:t>Н</a:t>
            </a:r>
            <a:r>
              <a:rPr lang="ru-RU" sz="3200" dirty="0" smtClean="0"/>
              <a:t>е смей!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-Отдай!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-Дави!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327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24543"/>
            <a:ext cx="10515600" cy="5752420"/>
          </a:xfrm>
        </p:spPr>
        <p:txBody>
          <a:bodyPr/>
          <a:lstStyle/>
          <a:p>
            <a:r>
              <a:rPr lang="ru-RU" sz="4000" dirty="0" smtClean="0">
                <a:solidFill>
                  <a:srgbClr val="FF0000"/>
                </a:solidFill>
              </a:rPr>
              <a:t>9.  Фёдора защита Татьяной  паучка: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Ошеломило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Не обратил внимания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sz="4000" dirty="0" smtClean="0">
                <a:solidFill>
                  <a:srgbClr val="FF0000"/>
                </a:solidFill>
              </a:rPr>
              <a:t>10.  Мальчик не раздавил паука, потому что: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Не захотел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Остался равнодушен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Задумался- что ему сделали те, кто меньше его и слабей.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596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190</Words>
  <Application>Microsoft Office PowerPoint</Application>
  <PresentationFormat>Широкоэкранный</PresentationFormat>
  <Paragraphs>47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Microsoft New Tai Lue</vt:lpstr>
      <vt:lpstr>Тема Office</vt:lpstr>
      <vt:lpstr>Эдуард  Юрьевич  Шим  </vt:lpstr>
      <vt:lpstr>Эдуард  Юрьевич  Шим  «Не смей!»</vt:lpstr>
      <vt:lpstr>Домашнее задание: прочитай стр 128-129  выполни тест по содержания рассказа ответь так, например: 1)-3 2)-1 3)-…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Пользователь</cp:lastModifiedBy>
  <cp:revision>17</cp:revision>
  <dcterms:created xsi:type="dcterms:W3CDTF">2019-05-16T15:51:43Z</dcterms:created>
  <dcterms:modified xsi:type="dcterms:W3CDTF">2020-05-06T07:23:15Z</dcterms:modified>
</cp:coreProperties>
</file>