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1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2000" dirty="0" smtClean="0"/>
              <a:t>https://yandex.ru/video/preview/?filmId=127716253113543854&amp;url=http%3A%2F%2Fwww.youtube.com%2Fwatch%3Fv%3DvtHj226wgOg&amp;text=%D0%A0%D0%B0%D0%B7%D0%B1%D0%BE%D1%80%20%D0%B7%D0%B0%D0%B4%D0%B0%D0%BD%D0%B8%D1%8F%201-3%20%7C%20%D0%95%D0%93%D0%AD%202020%20%7C%20%D0%A0%D1%83%D1%81%D1%81%D0%BA%D0%B8%D0%B9%20%D1%8F%D0%B7%D1%8B%D0%BA%20%7C%20%D0%A3%D1%80%D0%BE%D0%BA%201&amp;path=sharelink</a:t>
            </a: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365104"/>
            <a:ext cx="6400800" cy="1273696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>
                <a:solidFill>
                  <a:schemeClr val="accent2"/>
                </a:solidFill>
              </a:rPr>
              <a:t>Скопируйте ссылку, изучите 1-3 задания </a:t>
            </a:r>
            <a:r>
              <a:rPr lang="ru-RU" dirty="0" err="1" smtClean="0">
                <a:solidFill>
                  <a:schemeClr val="accent2"/>
                </a:solidFill>
              </a:rPr>
              <a:t>егэ.Выполните</a:t>
            </a:r>
            <a:r>
              <a:rPr lang="ru-RU" dirty="0" smtClean="0">
                <a:solidFill>
                  <a:schemeClr val="accent2"/>
                </a:solidFill>
              </a:rPr>
              <a:t> тренировочные в решу </a:t>
            </a:r>
            <a:r>
              <a:rPr lang="ru-RU" dirty="0" err="1" smtClean="0">
                <a:solidFill>
                  <a:schemeClr val="accent2"/>
                </a:solidFill>
              </a:rPr>
              <a:t>егэ</a:t>
            </a:r>
            <a:endParaRPr lang="ru-RU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</Words>
  <Application>Microsoft Office PowerPoint</Application>
  <PresentationFormat>Экран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https://yandex.ru/video/preview/?filmId=127716253113543854&amp;url=http%3A%2F%2Fwww.youtube.com%2Fwatch%3Fv%3DvtHj226wgOg&amp;text=%D0%A0%D0%B0%D0%B7%D0%B1%D0%BE%D1%80%20%D0%B7%D0%B0%D0%B4%D0%B0%D0%BD%D0%B8%D1%8F%201-3%20%7C%20%D0%95%D0%93%D0%AD%202020%20%7C%20%D0%A0%D1%83%D1%81%D1%81%D0%BA%D0%B8%D0%B9%20%D1%8F%D0%B7%D1%8B%D0%BA%20%7C%20%D0%A3%D1%80%D0%BE%D0%BA%201&amp;path=sharelink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yandex.ru/video/preview/?filmId=127716253113543854&amp;url=http%3A%2F%2Fwww.youtube.com%2Fwatch%3Fv%3DvtHj226wgOg&amp;text=%D0%A0%D0%B0%D0%B7%D0%B1%D0%BE%D1%80%20%D0%B7%D0%B0%D0%B4%D0%B0%D0%BD%D0%B8%D1%8F%201-3%20%7C%20%D0%95%D0%93%D0%AD%202020%20%7C%20%D0%A0%D1%83%D1%81%D1%81%D0%BA%D0%B8%D0%B9%20%D1%8F%D0%B7%D1%8B%D0%BA%20%7C%20%D0%A3%D1%80%D0%BE%D0%BA%201&amp;path=sharelink</dc:title>
  <dc:creator>user</dc:creator>
  <cp:lastModifiedBy>user</cp:lastModifiedBy>
  <cp:revision>2</cp:revision>
  <dcterms:created xsi:type="dcterms:W3CDTF">2020-05-21T11:51:02Z</dcterms:created>
  <dcterms:modified xsi:type="dcterms:W3CDTF">2020-05-21T11:53:19Z</dcterms:modified>
</cp:coreProperties>
</file>