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91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4277D-BB13-49FC-A3A0-71902F62E5AF}" type="datetimeFigureOut">
              <a:rPr lang="ru-RU" smtClean="0"/>
              <a:pPr/>
              <a:t>05.05.2020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4574A-31DD-498C-9994-F88BDC4439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4277D-BB13-49FC-A3A0-71902F62E5AF}" type="datetimeFigureOut">
              <a:rPr lang="ru-RU" smtClean="0"/>
              <a:pPr/>
              <a:t>05.05.2020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4574A-31DD-498C-9994-F88BDC4439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4277D-BB13-49FC-A3A0-71902F62E5AF}" type="datetimeFigureOut">
              <a:rPr lang="ru-RU" smtClean="0"/>
              <a:pPr/>
              <a:t>05.05.2020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4574A-31DD-498C-9994-F88BDC4439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4277D-BB13-49FC-A3A0-71902F62E5AF}" type="datetimeFigureOut">
              <a:rPr lang="ru-RU" smtClean="0"/>
              <a:pPr/>
              <a:t>05.05.2020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4574A-31DD-498C-9994-F88BDC4439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4277D-BB13-49FC-A3A0-71902F62E5AF}" type="datetimeFigureOut">
              <a:rPr lang="ru-RU" smtClean="0"/>
              <a:pPr/>
              <a:t>05.05.2020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4574A-31DD-498C-9994-F88BDC4439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4277D-BB13-49FC-A3A0-71902F62E5AF}" type="datetimeFigureOut">
              <a:rPr lang="ru-RU" smtClean="0"/>
              <a:pPr/>
              <a:t>05.05.2020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4574A-31DD-498C-9994-F88BDC4439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4277D-BB13-49FC-A3A0-71902F62E5AF}" type="datetimeFigureOut">
              <a:rPr lang="ru-RU" smtClean="0"/>
              <a:pPr/>
              <a:t>05.05.2020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4574A-31DD-498C-9994-F88BDC4439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4277D-BB13-49FC-A3A0-71902F62E5AF}" type="datetimeFigureOut">
              <a:rPr lang="ru-RU" smtClean="0"/>
              <a:pPr/>
              <a:t>05.05.2020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4574A-31DD-498C-9994-F88BDC4439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4277D-BB13-49FC-A3A0-71902F62E5AF}" type="datetimeFigureOut">
              <a:rPr lang="ru-RU" smtClean="0"/>
              <a:pPr/>
              <a:t>05.05.2020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4574A-31DD-498C-9994-F88BDC4439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4277D-BB13-49FC-A3A0-71902F62E5AF}" type="datetimeFigureOut">
              <a:rPr lang="ru-RU" smtClean="0"/>
              <a:pPr/>
              <a:t>05.05.2020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4574A-31DD-498C-9994-F88BDC4439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4277D-BB13-49FC-A3A0-71902F62E5AF}" type="datetimeFigureOut">
              <a:rPr lang="ru-RU" smtClean="0"/>
              <a:pPr/>
              <a:t>05.05.2020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4574A-31DD-498C-9994-F88BDC4439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04277D-BB13-49FC-A3A0-71902F62E5AF}" type="datetimeFigureOut">
              <a:rPr lang="ru-RU" smtClean="0"/>
              <a:pPr/>
              <a:t>05.05.2020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14574A-31DD-498C-9994-F88BDC4439E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2303000164@edu.tatar.ru" TargetMode="External"/><Relationship Id="rId2" Type="http://schemas.openxmlformats.org/officeDocument/2006/relationships/hyperlink" Target="https://www.youtube.com/watch?v=mzwAPruSIRA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500042"/>
            <a:ext cx="7929618" cy="5643602"/>
          </a:xfrm>
        </p:spPr>
        <p:txBody>
          <a:bodyPr>
            <a:normAutofit fontScale="90000"/>
          </a:bodyPr>
          <a:lstStyle/>
          <a:p>
            <a:r>
              <a:rPr lang="ru-RU" sz="4000" b="1" dirty="0" smtClean="0"/>
              <a:t>Понятие вероятности события. Правило </a:t>
            </a:r>
            <a:r>
              <a:rPr lang="ru-RU" sz="4000" b="1" smtClean="0"/>
              <a:t>умножения </a:t>
            </a:r>
            <a:r>
              <a:rPr lang="ru-RU" sz="4000" b="1" smtClean="0"/>
              <a:t>вероятностей</a:t>
            </a:r>
            <a:r>
              <a:rPr lang="ru-RU" sz="4000" b="1" u="sng" smtClean="0">
                <a:hlinkClick r:id="rId2"/>
              </a:rPr>
              <a:t> </a:t>
            </a:r>
            <a:r>
              <a:rPr lang="ru-RU" sz="4000" u="sng" dirty="0" smtClean="0">
                <a:hlinkClick r:id="rId2"/>
              </a:rPr>
              <a:t>https://</a:t>
            </a:r>
            <a:r>
              <a:rPr lang="ru-RU" sz="4000" u="sng" dirty="0" smtClean="0">
                <a:hlinkClick r:id="rId2"/>
              </a:rPr>
              <a:t>www.youtube.com/watch?v=mzwAPruSIRA</a:t>
            </a:r>
            <a:r>
              <a:rPr lang="ru-RU" sz="4000" u="sng" dirty="0" smtClean="0"/>
              <a:t> </a:t>
            </a:r>
            <a:br>
              <a:rPr lang="ru-RU" sz="4000" u="sng" dirty="0" smtClean="0"/>
            </a:br>
            <a:r>
              <a:rPr lang="ru-RU" sz="4000" u="sng" dirty="0" smtClean="0"/>
              <a:t>Домашняя работа: п.12.1-12.2, № 12.19, 12.23</a:t>
            </a:r>
            <a:r>
              <a:rPr lang="ru-RU" sz="4000" b="1" dirty="0" smtClean="0"/>
              <a:t/>
            </a:r>
            <a:br>
              <a:rPr lang="ru-RU" sz="4000" b="1" dirty="0" smtClean="0"/>
            </a:br>
            <a:r>
              <a:rPr lang="ru-RU" sz="3600" u="sng" dirty="0" smtClean="0"/>
              <a:t> Обратная связь</a:t>
            </a:r>
            <a:br>
              <a:rPr lang="ru-RU" sz="3600" u="sng" dirty="0" smtClean="0"/>
            </a:br>
            <a:r>
              <a:rPr lang="ru-RU" sz="3600" dirty="0" smtClean="0"/>
              <a:t>Ганиева </a:t>
            </a:r>
            <a:r>
              <a:rPr lang="ru-RU" sz="3600" dirty="0" err="1" smtClean="0"/>
              <a:t>Эльмира</a:t>
            </a:r>
            <a:r>
              <a:rPr lang="ru-RU" sz="3600" dirty="0" smtClean="0"/>
              <a:t> </a:t>
            </a:r>
            <a:r>
              <a:rPr lang="ru-RU" sz="3600" dirty="0" err="1" smtClean="0"/>
              <a:t>Равильевна</a:t>
            </a:r>
            <a:r>
              <a:rPr lang="ru-RU" sz="3600" dirty="0" smtClean="0"/>
              <a:t> </a:t>
            </a:r>
            <a:r>
              <a:rPr lang="ru-RU" sz="3600" dirty="0" smtClean="0">
                <a:hlinkClick r:id="rId3"/>
              </a:rPr>
              <a:t>2303000164@edu.tatar.ru </a:t>
            </a:r>
            <a:r>
              <a:rPr lang="ru-RU" sz="4000" b="1" dirty="0" smtClean="0"/>
              <a:t/>
            </a:r>
            <a:br>
              <a:rPr lang="ru-RU" sz="4000" b="1" dirty="0" smtClean="0"/>
            </a:br>
            <a:endParaRPr lang="ru-RU" sz="4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10</Words>
  <Application>Microsoft Office PowerPoint</Application>
  <PresentationFormat>Экран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Понятие вероятности события. Правило умножения вероятностей https://www.youtube.com/watch?v=mzwAPruSIRA  Домашняя работа: п.12.1-12.2, № 12.19, 12.23  Обратная связь Ганиева Эльмира Равильевна 2303000164@edu.tatar.ru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Тригонометрические функция числового аргумента y=sinx  https://www.youtube.com/watch?v=xm7fP5WUBYE</dc:title>
  <dc:creator>моу сош №3</dc:creator>
  <cp:lastModifiedBy>1</cp:lastModifiedBy>
  <cp:revision>9</cp:revision>
  <dcterms:created xsi:type="dcterms:W3CDTF">2020-03-27T10:30:33Z</dcterms:created>
  <dcterms:modified xsi:type="dcterms:W3CDTF">2020-05-05T17:43:18Z</dcterms:modified>
</cp:coreProperties>
</file>