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58" r:id="rId3"/>
    <p:sldId id="267" r:id="rId4"/>
    <p:sldId id="263" r:id="rId5"/>
    <p:sldId id="26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andex.ru/efir?stream_id=4a43f8ceb6c8c1b69a6548cb6d2b3a0d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599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Самодельные - Самодельн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02515"/>
            <a:ext cx="7820210" cy="58554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99592" y="332656"/>
            <a:ext cx="7676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Мы сегодня с вами сделаем вертушку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27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310583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yandex.ru/efir?stream_id=4a43f8ceb6c8c1b69a6548cb6d2b3a0d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2060848"/>
            <a:ext cx="64300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Ознакомься с видео: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5281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1" y="2113062"/>
            <a:ext cx="9073007" cy="47375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29545"/>
            <a:ext cx="8784975" cy="175432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400" b="1" i="1" dirty="0">
                <a:solidFill>
                  <a:srgbClr val="002060"/>
                </a:solidFill>
                <a:latin typeface="Gabriola" panose="04040605051002020D02" pitchFamily="82" charset="0"/>
              </a:rPr>
              <a:t>Последовательность изготовления </a:t>
            </a:r>
            <a:r>
              <a:rPr lang="ru-RU" sz="4400" b="1" i="1" dirty="0" smtClean="0">
                <a:solidFill>
                  <a:srgbClr val="002060"/>
                </a:solidFill>
                <a:latin typeface="Gabriola" panose="04040605051002020D02" pitchFamily="82" charset="0"/>
              </a:rPr>
              <a:t>вертушки</a:t>
            </a:r>
          </a:p>
          <a:p>
            <a:pPr algn="ctr"/>
            <a:r>
              <a:rPr lang="ru-RU" sz="3200" i="1" dirty="0" smtClean="0">
                <a:solidFill>
                  <a:srgbClr val="002060"/>
                </a:solidFill>
                <a:latin typeface="Gabriola" panose="04040605051002020D02" pitchFamily="82" charset="0"/>
              </a:rPr>
              <a:t>(2в класс может воспользоваться шаблоном из рабочей тетради)</a:t>
            </a:r>
            <a:endParaRPr lang="ru-RU" sz="3200" i="1" dirty="0">
              <a:solidFill>
                <a:srgbClr val="002060"/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14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2303001315@ edu.tatar.ru (C</a:t>
            </a:r>
            <a:r>
              <a:rPr lang="ru-RU" dirty="0" err="1"/>
              <a:t>абирова</a:t>
            </a:r>
            <a:r>
              <a:rPr lang="ru-RU" dirty="0"/>
              <a:t> З.Р)</a:t>
            </a:r>
          </a:p>
          <a:p>
            <a:r>
              <a:rPr lang="en-US" dirty="0"/>
              <a:t>gulina99.ildarovna@mail.ru (</a:t>
            </a:r>
            <a:r>
              <a:rPr lang="ru-RU" dirty="0"/>
              <a:t>Нуриева Г.И)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55836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39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Gabriola</vt:lpstr>
      <vt:lpstr>Georgia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Город воздушных потоков. Мастерим вертушку.</dc:title>
  <dc:creator>Эля</dc:creator>
  <cp:lastModifiedBy>Пользователь</cp:lastModifiedBy>
  <cp:revision>6</cp:revision>
  <dcterms:created xsi:type="dcterms:W3CDTF">2014-04-21T16:44:30Z</dcterms:created>
  <dcterms:modified xsi:type="dcterms:W3CDTF">2020-05-06T07:52:53Z</dcterms:modified>
</cp:coreProperties>
</file>