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6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Повторение темы: «Свойства и получение функциональных органических соединений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47664" y="4725144"/>
            <a:ext cx="7416824" cy="1752600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Задание: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rgbClr val="FF0000"/>
                </a:solidFill>
              </a:rPr>
              <a:t>Осуществите цепочки превращений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rgbClr val="FF0000"/>
                </a:solidFill>
              </a:rPr>
              <a:t>Решите задачи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Ответы отправьте учителю по </a:t>
            </a:r>
            <a:r>
              <a:rPr lang="ru-RU" dirty="0" err="1" smtClean="0">
                <a:solidFill>
                  <a:srgbClr val="FF0000"/>
                </a:solidFill>
              </a:rPr>
              <a:t>ватсапу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2038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05" t="23992" r="20312" b="37317"/>
          <a:stretch/>
        </p:blipFill>
        <p:spPr bwMode="auto">
          <a:xfrm>
            <a:off x="323528" y="188640"/>
            <a:ext cx="8640960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11726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823" t="26411" r="19859" b="18750"/>
          <a:stretch/>
        </p:blipFill>
        <p:spPr bwMode="auto">
          <a:xfrm>
            <a:off x="971600" y="188640"/>
            <a:ext cx="7877462" cy="6192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65821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Некоторый сложный эфир массой 7,4 г подвергнут щелочному гидролизу. При этом получено 9,8 г калиевой соли предельной одноосновной кислоты и 3,2 г спирта. Установите молекулярную формулу этого эфира</a:t>
            </a:r>
            <a:r>
              <a:rPr lang="ru-RU" dirty="0" smtClean="0"/>
              <a:t>.</a:t>
            </a:r>
          </a:p>
          <a:p>
            <a:r>
              <a:rPr lang="ru-RU" dirty="0"/>
              <a:t>При сгорании вторичного амина симметричного строения выделилось 0,896 л (н. у.) углекислого газа, 0,99 г воды и 0,112 л (н. у.) азота. Установите молекулярную формулу этого амина.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271627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89</Words>
  <Application>Microsoft Office PowerPoint</Application>
  <PresentationFormat>Экран (4:3)</PresentationFormat>
  <Paragraphs>7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Повторение темы: «Свойства и получение функциональных органических соединений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Повторение темы: «Свойства и получение функциональных органических соединений</dc:title>
  <cp:lastModifiedBy>Admin</cp:lastModifiedBy>
  <cp:revision>2</cp:revision>
  <dcterms:modified xsi:type="dcterms:W3CDTF">2020-05-13T12:09:47Z</dcterms:modified>
</cp:coreProperties>
</file>