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74" r:id="rId5"/>
    <p:sldId id="270" r:id="rId6"/>
    <p:sldId id="275" r:id="rId7"/>
    <p:sldId id="262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1862-3E87-4246-B72F-E2AEF9A165E6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9111D-3B82-4B87-8332-161E361A5E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mrnlTnGc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000" b="1" i="1" dirty="0" smtClean="0">
                <a:solidFill>
                  <a:srgbClr val="C00000"/>
                </a:solidFill>
              </a:rPr>
              <a:t>“ Мир как дом”. </a:t>
            </a:r>
          </a:p>
          <a:p>
            <a:pPr algn="ctr"/>
            <a:r>
              <a:rPr lang="tt-RU" sz="3000" b="1" i="1" dirty="0" smtClean="0">
                <a:solidFill>
                  <a:srgbClr val="C00000"/>
                </a:solidFill>
              </a:rPr>
              <a:t> Дорога от дома до школы.</a:t>
            </a:r>
          </a:p>
          <a:p>
            <a:pPr algn="ctr"/>
            <a:r>
              <a:rPr lang="tt-RU" sz="3000" b="1" i="1" dirty="0" smtClean="0">
                <a:solidFill>
                  <a:srgbClr val="C00000"/>
                </a:solidFill>
              </a:rPr>
              <a:t> П</a:t>
            </a:r>
            <a:r>
              <a:rPr lang="ru-RU" sz="3000" b="1" i="1" dirty="0" err="1" smtClean="0">
                <a:solidFill>
                  <a:srgbClr val="C00000"/>
                </a:solidFill>
              </a:rPr>
              <a:t>равила</a:t>
            </a:r>
            <a:r>
              <a:rPr lang="ru-RU" sz="3000" b="1" i="1" dirty="0" smtClean="0">
                <a:solidFill>
                  <a:srgbClr val="C00000"/>
                </a:solidFill>
              </a:rPr>
              <a:t> безопасного поведения на дорогах, на транспорте (наземном, в том числе железнодорожном, воздушном и водном), в лесу, на водоеме в разное время года. 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876"/>
            <a:ext cx="864399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   </a:t>
            </a:r>
            <a:r>
              <a:rPr lang="ru-RU" sz="3000" b="1" i="1" dirty="0" smtClean="0">
                <a:solidFill>
                  <a:srgbClr val="002060"/>
                </a:solidFill>
              </a:rPr>
              <a:t>Правила пожарной безопасности,</a:t>
            </a:r>
          </a:p>
          <a:p>
            <a:pPr algn="ctr"/>
            <a:r>
              <a:rPr lang="ru-RU" sz="3000" b="1" i="1" dirty="0" smtClean="0">
                <a:solidFill>
                  <a:srgbClr val="002060"/>
                </a:solidFill>
              </a:rPr>
              <a:t> основные правила обращения с газом, электричеством, водой.</a:t>
            </a:r>
            <a:endParaRPr lang="ru-RU" sz="3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500174"/>
            <a:ext cx="74295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2"/>
              </a:rPr>
              <a:t>https://www.youtube.com/watch?v=TkmrnlTnGcs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85728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Пройди по ссылке и посмотри  инструктаж по технике безопасности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xn--90acefmllcybdxbz9b.xn--p1ai/wp-content/uploads/2017/05/%D0%B4%D0%B5%D1%82%D0%B8-1.jpg"/>
          <p:cNvPicPr>
            <a:picLocks noChangeAspect="1" noChangeArrowheads="1"/>
          </p:cNvPicPr>
          <p:nvPr/>
        </p:nvPicPr>
        <p:blipFill>
          <a:blip r:embed="rId2" cstate="print"/>
          <a:srcRect l="50516" t="17250"/>
          <a:stretch>
            <a:fillRect/>
          </a:stretch>
        </p:blipFill>
        <p:spPr bwMode="auto">
          <a:xfrm>
            <a:off x="2214546" y="285728"/>
            <a:ext cx="485778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bs.twimg.com/media/D8ShbWJXYAArhdu.jpg:large"/>
          <p:cNvPicPr>
            <a:picLocks noChangeAspect="1" noChangeArrowheads="1"/>
          </p:cNvPicPr>
          <p:nvPr/>
        </p:nvPicPr>
        <p:blipFill>
          <a:blip r:embed="rId2" cstate="print"/>
          <a:srcRect l="1270" t="11458" r="50065" b="55942"/>
          <a:stretch>
            <a:fillRect/>
          </a:stretch>
        </p:blipFill>
        <p:spPr bwMode="auto">
          <a:xfrm>
            <a:off x="214282" y="500042"/>
            <a:ext cx="864399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bs.twimg.com/media/D8ShbWJXYAArhdu.jpg:large"/>
          <p:cNvPicPr>
            <a:picLocks noChangeAspect="1" noChangeArrowheads="1"/>
          </p:cNvPicPr>
          <p:nvPr/>
        </p:nvPicPr>
        <p:blipFill>
          <a:blip r:embed="rId2" cstate="print"/>
          <a:srcRect l="50278" t="15556" r="865" b="30491"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bs.twimg.com/media/D8ShbWJXYAArhdu.jpg:large"/>
          <p:cNvPicPr>
            <a:picLocks noChangeAspect="1" noChangeArrowheads="1"/>
          </p:cNvPicPr>
          <p:nvPr/>
        </p:nvPicPr>
        <p:blipFill>
          <a:blip r:embed="rId2" cstate="print"/>
          <a:srcRect l="54602" t="68579" r="1297" b="4444"/>
          <a:stretch>
            <a:fillRect/>
          </a:stretch>
        </p:blipFill>
        <p:spPr bwMode="auto">
          <a:xfrm>
            <a:off x="357158" y="500042"/>
            <a:ext cx="8501122" cy="3429024"/>
          </a:xfrm>
          <a:prstGeom prst="rect">
            <a:avLst/>
          </a:prstGeom>
          <a:noFill/>
        </p:spPr>
      </p:pic>
      <p:pic>
        <p:nvPicPr>
          <p:cNvPr id="4" name="Picture 2" descr="https://pbs.twimg.com/media/D8ShbWJXYAArhdu.jpg:large"/>
          <p:cNvPicPr>
            <a:picLocks noChangeAspect="1" noChangeArrowheads="1"/>
          </p:cNvPicPr>
          <p:nvPr/>
        </p:nvPicPr>
        <p:blipFill>
          <a:blip r:embed="rId2" cstate="print"/>
          <a:srcRect l="7391" t="79170" r="52519" b="4166"/>
          <a:stretch>
            <a:fillRect/>
          </a:stretch>
        </p:blipFill>
        <p:spPr bwMode="auto">
          <a:xfrm>
            <a:off x="357158" y="3929066"/>
            <a:ext cx="850112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xn--90acefmllcybdxbz9b.xn--p1ai/wp-content/uploads/2017/05/%D0%B4%D0%B5%D1%82%D0%B8-1.jpg"/>
          <p:cNvPicPr>
            <a:picLocks noChangeAspect="1" noChangeArrowheads="1"/>
          </p:cNvPicPr>
          <p:nvPr/>
        </p:nvPicPr>
        <p:blipFill>
          <a:blip r:embed="rId2" cstate="print"/>
          <a:srcRect r="50322" b="47298"/>
          <a:stretch>
            <a:fillRect/>
          </a:stretch>
        </p:blipFill>
        <p:spPr bwMode="auto">
          <a:xfrm>
            <a:off x="285720" y="285728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81752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Помни  и  соблюдай  эти  правила.  </a:t>
            </a:r>
          </a:p>
          <a:p>
            <a:pPr algn="ctr"/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Отдыхай,  набирайся  сил.</a:t>
            </a: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Счастливых  и  безопасных  тебе  каникул!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Азат</cp:lastModifiedBy>
  <cp:revision>9</cp:revision>
  <dcterms:created xsi:type="dcterms:W3CDTF">2020-05-16T16:30:11Z</dcterms:created>
  <dcterms:modified xsi:type="dcterms:W3CDTF">2020-05-16T18:33:39Z</dcterms:modified>
</cp:coreProperties>
</file>