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82DA-B518-4F86-887A-427E8E53933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A77F-675D-447F-B531-385EF92FE5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82DA-B518-4F86-887A-427E8E53933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A77F-675D-447F-B531-385EF92FE5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82DA-B518-4F86-887A-427E8E53933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A77F-675D-447F-B531-385EF92FE5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82DA-B518-4F86-887A-427E8E53933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A77F-675D-447F-B531-385EF92FE5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82DA-B518-4F86-887A-427E8E53933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A77F-675D-447F-B531-385EF92FE5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82DA-B518-4F86-887A-427E8E53933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A77F-675D-447F-B531-385EF92FE5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82DA-B518-4F86-887A-427E8E53933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A77F-675D-447F-B531-385EF92FE5F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82DA-B518-4F86-887A-427E8E53933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A77F-675D-447F-B531-385EF92FE5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82DA-B518-4F86-887A-427E8E53933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A77F-675D-447F-B531-385EF92FE5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82DA-B518-4F86-887A-427E8E53933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A77F-675D-447F-B531-385EF92FE5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082DA-B518-4F86-887A-427E8E53933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A77F-675D-447F-B531-385EF92FE5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70082DA-B518-4F86-887A-427E8E539333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9DA77F-675D-447F-B531-385EF92FE5F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80928"/>
            <a:ext cx="7622232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tt-RU" sz="44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нче сыйныф( 1нче төркем) Туган тел(татар теле)</a:t>
            </a:r>
            <a:endParaRPr lang="ru-RU" sz="4400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022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60648"/>
            <a:ext cx="7175351" cy="1793167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Еллык кабатлау!</a:t>
            </a:r>
            <a:endParaRPr lang="ru-RU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916832"/>
            <a:ext cx="842493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91 бит 1нче күнегү укы, хикәядә ничә җөмлә бар?  2нче 3 нче җөмләләрне кучереп яз , баш кисәкләрнең(ия белән хәбәр) астына сыз.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t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93 бит 8 нче күнегү шигырне укы сыйфатларны телдән әйтеп чык.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264101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</TotalTime>
  <Words>52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2 нче сыйныф( 1нче төркем) Туган тел(татар теле)</vt:lpstr>
      <vt:lpstr>Еллык кабатлау!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нче сыйныф( 1нче төркем) Туган тел(татар теле)</dc:title>
  <dc:creator>Администратор</dc:creator>
  <cp:lastModifiedBy>Администратор</cp:lastModifiedBy>
  <cp:revision>1</cp:revision>
  <dcterms:created xsi:type="dcterms:W3CDTF">2020-05-17T08:56:33Z</dcterms:created>
  <dcterms:modified xsi:type="dcterms:W3CDTF">2020-05-17T09:04:28Z</dcterms:modified>
</cp:coreProperties>
</file>