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7768D-7D4F-42A9-B9E3-2D876B4C1C9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4A7CC-0A6D-4044-ACFA-75A072BFFD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50" y="642938"/>
            <a:ext cx="6172200" cy="10001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Повторение </a:t>
            </a:r>
            <a:r>
              <a:rPr lang="ru-RU" dirty="0" smtClean="0"/>
              <a:t>по теме «Десятичные дроби. Действия с десятичными </a:t>
            </a:r>
            <a:r>
              <a:rPr lang="ru-RU" dirty="0" smtClean="0"/>
              <a:t>дробями»</a:t>
            </a:r>
            <a:endParaRPr lang="ru-RU" dirty="0"/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071810"/>
            <a:ext cx="7243770" cy="2428892"/>
          </a:xfrm>
        </p:spPr>
        <p:txBody>
          <a:bodyPr>
            <a:normAutofit fontScale="47500" lnSpcReduction="20000"/>
          </a:bodyPr>
          <a:lstStyle/>
          <a:p>
            <a:endParaRPr lang="ru-RU" dirty="0" smtClean="0">
              <a:hlinkClick r:id="rId2" action="ppaction://hlinksldjump"/>
            </a:endParaRPr>
          </a:p>
          <a:p>
            <a:endParaRPr lang="ru-RU" dirty="0">
              <a:hlinkClick r:id="rId2" action="ppaction://hlinksldjump"/>
            </a:endParaRPr>
          </a:p>
          <a:p>
            <a:r>
              <a:rPr lang="ru-RU" sz="6000" dirty="0" smtClean="0">
                <a:hlinkClick r:id="rId2" action="ppaction://hlinksldjump"/>
              </a:rPr>
              <a:t>Сложение </a:t>
            </a:r>
            <a:r>
              <a:rPr lang="ru-RU" sz="6000" dirty="0" smtClean="0">
                <a:hlinkClick r:id="rId2" action="ppaction://hlinksldjump"/>
              </a:rPr>
              <a:t>и вычитание десятичных дробей</a:t>
            </a:r>
            <a:endParaRPr lang="ru-RU" sz="6000" dirty="0" smtClean="0"/>
          </a:p>
          <a:p>
            <a:r>
              <a:rPr lang="ru-RU" sz="6000" dirty="0" smtClean="0">
                <a:hlinkClick r:id="rId3" action="ppaction://hlinksldjump"/>
              </a:rPr>
              <a:t>Умножение десятичных дробей</a:t>
            </a:r>
            <a:endParaRPr lang="ru-RU" sz="6000" dirty="0" smtClean="0"/>
          </a:p>
          <a:p>
            <a:r>
              <a:rPr lang="ru-RU" sz="6000" dirty="0" smtClean="0">
                <a:hlinkClick r:id="" action="ppaction://noaction"/>
              </a:rPr>
              <a:t>Деление десятичных дробей</a:t>
            </a:r>
            <a:endParaRPr lang="ru-RU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http://www.mathematics-repetition.com/wp-content/uploads/2013/01/5.5.5p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8" y="928688"/>
            <a:ext cx="3522662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3" y="214313"/>
            <a:ext cx="8501062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При делении на десятичную дробь надо: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Перенести запятую в делимом и делителе вправо на столько цифр, сколько их после запятой в делителе;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Выполнить деление на натуральное число.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2928938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45,6 : 0,25 = 4560 : 25 = 182,4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500042"/>
            <a:ext cx="8229600" cy="1219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Определить порядок действий и вычислить: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85750" y="4714875"/>
          <a:ext cx="8150225" cy="676275"/>
        </p:xfrm>
        <a:graphic>
          <a:graphicData uri="http://schemas.openxmlformats.org/presentationml/2006/ole">
            <p:oleObj spid="_x0000_s1026" name="Формула" r:id="rId3" imgW="2755800" imgH="228600" progId="Equation.3">
              <p:embed/>
            </p:oleObj>
          </a:graphicData>
        </a:graphic>
      </p:graphicFrame>
      <p:sp>
        <p:nvSpPr>
          <p:cNvPr id="18439" name="AutoShape 7"/>
          <p:cNvSpPr>
            <a:spLocks noChangeArrowheads="1"/>
          </p:cNvSpPr>
          <p:nvPr/>
        </p:nvSpPr>
        <p:spPr bwMode="auto">
          <a:xfrm rot="10800000">
            <a:off x="2786063" y="3643313"/>
            <a:ext cx="647700" cy="1223962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defRPr/>
            </a:pPr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 rot="10800000">
            <a:off x="5357813" y="3643313"/>
            <a:ext cx="647700" cy="1223962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defRPr/>
            </a:pPr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 rot="10800000">
            <a:off x="1571625" y="3643313"/>
            <a:ext cx="576263" cy="1152525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defRPr/>
            </a:pPr>
            <a:r>
              <a:rPr lang="ru-RU" sz="2800" b="1" dirty="0">
                <a:latin typeface="Times New Roman" pitchFamily="18" charset="0"/>
              </a:rPr>
              <a:t>3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 rot="10800000">
            <a:off x="4071938" y="3643313"/>
            <a:ext cx="647700" cy="1223962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defRPr/>
            </a:pPr>
            <a:r>
              <a:rPr lang="ru-RU" sz="2800" b="1" dirty="0">
                <a:latin typeface="Times New Roman" pitchFamily="18" charset="0"/>
              </a:rPr>
              <a:t>4</a:t>
            </a: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 rot="10800000">
            <a:off x="7000875" y="3714750"/>
            <a:ext cx="647700" cy="1223963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defRPr/>
            </a:pPr>
            <a:r>
              <a:rPr lang="ru-RU" sz="2800" b="1">
                <a:latin typeface="Times New Roman" pitchFamily="18" charset="0"/>
              </a:rPr>
              <a:t>5</a:t>
            </a:r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214313" y="5715000"/>
            <a:ext cx="5472112" cy="9366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/>
              <a:t>Ответ: 0,1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  <p:bldP spid="18440" grpId="0" animBg="1"/>
      <p:bldP spid="18441" grpId="0" animBg="1"/>
      <p:bldP spid="18442" grpId="0" animBg="1"/>
      <p:bldP spid="18443" grpId="0" animBg="1"/>
      <p:bldP spid="184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1)Найдите </a:t>
            </a:r>
            <a:r>
              <a:rPr lang="ru-RU" dirty="0" smtClean="0"/>
              <a:t>значение выражения: 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(</a:t>
            </a:r>
            <a:r>
              <a:rPr lang="ru-RU" dirty="0" smtClean="0"/>
              <a:t>5,25 </a:t>
            </a:r>
            <a:r>
              <a:rPr lang="ru-RU" dirty="0" smtClean="0"/>
              <a:t>+ </a:t>
            </a:r>
            <a:r>
              <a:rPr lang="ru-RU" dirty="0" smtClean="0"/>
              <a:t>0,63 : </a:t>
            </a:r>
            <a:r>
              <a:rPr lang="ru-RU" dirty="0" smtClean="0"/>
              <a:t>0,1) </a:t>
            </a:r>
            <a:r>
              <a:rPr lang="ru-RU" dirty="0" smtClean="0"/>
              <a:t>∙ 0,4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2)</a:t>
            </a:r>
            <a:r>
              <a:rPr lang="ru-RU" dirty="0" smtClean="0"/>
              <a:t> Найдите значение выражения: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(0,49 : 1,4 – 0,325) ∙ 0,8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 smtClean="0"/>
              <a:t>3) </a:t>
            </a:r>
            <a:r>
              <a:rPr lang="ru-RU" dirty="0" smtClean="0"/>
              <a:t>Найдите значение выражения: 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(</a:t>
            </a:r>
            <a:r>
              <a:rPr lang="ru-RU" dirty="0" smtClean="0"/>
              <a:t>4,1 – 0,66 : 1,2) ∙ 0,6.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50" cy="65405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/>
              <a:t>Сложение и вычитание десятичных дробей</a:t>
            </a:r>
            <a:endParaRPr lang="ru-RU" sz="2800" dirty="0"/>
          </a:p>
        </p:txBody>
      </p:sp>
      <p:sp>
        <p:nvSpPr>
          <p:cNvPr id="9219" name="TextBox 5"/>
          <p:cNvSpPr txBox="1">
            <a:spLocks noChangeArrowheads="1"/>
          </p:cNvSpPr>
          <p:nvPr/>
        </p:nvSpPr>
        <p:spPr bwMode="auto">
          <a:xfrm>
            <a:off x="142875" y="1143000"/>
            <a:ext cx="8501063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При сложении (вычитании) десятичных дробей надо: </a:t>
            </a:r>
            <a:br>
              <a:rPr lang="ru-RU" sz="2800" b="1" i="1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1) при необходимости уравнять количество знаков после запятой, добавляя нули к соответствующей дроби. </a:t>
            </a:r>
            <a:br>
              <a:rPr lang="ru-RU" sz="2800" b="1" i="1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2) Записать дроби так, чтобы их запятые находились друг под другом, цифры одинаковых разрядов были одна под другой.</a:t>
            </a:r>
            <a:br>
              <a:rPr lang="ru-RU" sz="2800" b="1" i="1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3) Сложить (вычесть), не обращая внимания на запятую. </a:t>
            </a:r>
            <a:br>
              <a:rPr lang="ru-RU" sz="2800" b="1" i="1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4) Поставить запятую в сумме (разности) под запятыми, складываемых (вычитаемых) дробей.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274638"/>
            <a:ext cx="8858250" cy="65405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Умножение десятичных дробей</a:t>
            </a:r>
            <a:endParaRPr lang="ru-RU" sz="28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214313" y="928688"/>
            <a:ext cx="85010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При умножении десятичной дроби на 10, 100, 1000 и т.д. запятую надо перенести вправо на столько знаков, сколько нулей имеется в разрядной единице.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85938" y="2500313"/>
            <a:ext cx="671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3,45 • 10 = 34,5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(1 знак вправо)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85938" y="3190875"/>
            <a:ext cx="6072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3,45 • 100 = 345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(2 знака вправо)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357563" y="3000375"/>
            <a:ext cx="28575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000375" y="3713163"/>
            <a:ext cx="42862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938" y="4048125"/>
            <a:ext cx="685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3,45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• 100 = 3450 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(3 знака вправо)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143250" y="4570413"/>
            <a:ext cx="642938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214313" y="357188"/>
            <a:ext cx="85010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При умножении десятичной дроби на 0,1; 0,01; 0,001 и т.д. запятую надо перенести влево на столько знаков, сколько знаков после запятой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85938" y="2500313"/>
            <a:ext cx="6000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30,1 • 0,1 = 3,01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(1 знак влево)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85938" y="3190875"/>
            <a:ext cx="6500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30,1 • 0,01 = 0,301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(2 знака влево)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>
            <a:off x="3000375" y="3000375"/>
            <a:ext cx="28575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2857500" y="3714750"/>
            <a:ext cx="42862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938" y="4048125"/>
            <a:ext cx="6357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30,1 • 0,001 = 0,0301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(3 знака влево)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 flipV="1">
            <a:off x="2428875" y="4570413"/>
            <a:ext cx="642938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3" y="214313"/>
            <a:ext cx="8501062" cy="397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Десятичные дроби можно перемножать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«в столбик». Для этого следует: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перемножить дроби как натуральные числа, не обращая внимание на запятые;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 полученном произведении отделить запятой справа столько десятичных знаков, сколько их содержится в обоих множителях вместе;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отбросить нули в конце дробной части результата (если они появятся).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4271963"/>
            <a:ext cx="2214562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0" y="4357688"/>
            <a:ext cx="14351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4271963"/>
            <a:ext cx="2214562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0" y="4357688"/>
            <a:ext cx="14351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0"/>
            <a:ext cx="3792538" cy="435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274638"/>
            <a:ext cx="8858250" cy="65405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Деление десятичных дробей</a:t>
            </a:r>
            <a:endParaRPr lang="ru-RU" sz="28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214313" y="928688"/>
            <a:ext cx="85010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При делении десятичной дроби на 10, 100, 1000 и т.д. запятую надо перенести влево на столько знаков, сколько нулей имеется в разрядной единице.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85938" y="2500313"/>
            <a:ext cx="671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34,5 : 10 = 3,45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(1 знак влево)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85938" y="3190875"/>
            <a:ext cx="6072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34,5 : 100 = 0,345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(2 знака влево)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3357563" y="3000375"/>
            <a:ext cx="28575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2714625" y="3714750"/>
            <a:ext cx="42862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938" y="4048125"/>
            <a:ext cx="685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34,5 : 100 = 0,0345 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(3 знака влево)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>
            <a:off x="2643188" y="4572000"/>
            <a:ext cx="7143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214313" y="357188"/>
            <a:ext cx="85010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При делении десятичной дроби на 0,1; 0,01; 0,001 и т.д. запятую надо перенести вправо на столько знаков, сколько знаков после запятой (или сколько нулей в делителе)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85938" y="2500313"/>
            <a:ext cx="6000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30,1 : 0,1 = 301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(1 знак вправо)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85938" y="3190875"/>
            <a:ext cx="6500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30,1 : 0,01 = 3010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(2 знака вправо)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143250" y="3000375"/>
            <a:ext cx="28575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214688" y="3714750"/>
            <a:ext cx="42862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938" y="4048125"/>
            <a:ext cx="6357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30,1 : 0,001 = 30100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(3 знака вправо)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000375" y="4570413"/>
            <a:ext cx="71437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3" y="214313"/>
            <a:ext cx="8501062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При делении на натуральное число надо: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выполнить деление, не обращая внимания на запятую;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 полученном частном поставить запятую сразу, как только закончено деление целой части.</a:t>
            </a:r>
          </a:p>
        </p:txBody>
      </p:sp>
      <p:pic>
        <p:nvPicPr>
          <p:cNvPr id="5124" name="Picture 4" descr="http://www.mathematics-repetition.com/wp-content/uploads/2013/01/5.5.5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928938"/>
            <a:ext cx="307181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http://www.mathematics-repetition.com/wp-content/uploads/2013/01/5.5.5-1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0" y="3000375"/>
            <a:ext cx="272573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451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  Повторение по теме «Десятичные дроби. Действия с десятичными дробями»</vt:lpstr>
      <vt:lpstr>Сложение и вычитание десятичных дробей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Определить порядок действий и вычислить: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Минзия</dc:creator>
  <cp:lastModifiedBy>Минзия</cp:lastModifiedBy>
  <cp:revision>2</cp:revision>
  <dcterms:created xsi:type="dcterms:W3CDTF">2020-05-14T19:15:34Z</dcterms:created>
  <dcterms:modified xsi:type="dcterms:W3CDTF">2020-05-14T19:19:35Z</dcterms:modified>
</cp:coreProperties>
</file>