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8750503" val="938" revOS="4"/>
      <pr:smFileRevision xmlns:pr="smNativeData" dt="1588750503" val="101"/>
      <pr:guideOptions xmlns:pr="smNativeData" dt="1588750503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338E-C0D5-FCC5-9B11-36907D5F6D63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p2iy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8A93C01-4FD5-FCCA-9B11-B99F725F6DEC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4023-6DD5-FCB6-9B11-9BE30E5F6DCE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A9454C-02D5-FCB3-9B11-F4E60B5F6DA1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1670-3ED5-FCE0-9B11-C8B5585F6D9D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A943B2-FCD5-FCB5-9B11-0AE00D5F6D5F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1F46-08D5-FCE9-9B11-FEBC515F6DAB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A95D11-5FD5-FCAB-9B11-A9FE135F6DFC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5C7E-30D5-FCAA-9B11-C6FF125F6D93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A94879-37D5-FCBE-9B11-C1EB065F6D94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4319-57D5-FCB5-9B11-A1E00D5F6DF4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A9236B-25D5-FCD5-9B11-D3806D5F6D86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5501-4FD5-FCA3-9B11-B9F61B5F6DEC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043B-75D5-FCF2-9B11-83A74A5F6DD6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0994-DAD5-FCFF-9B11-2CAA475F6D79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1EF1-BFD5-FCE8-9B11-49BD505F6D1C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3209-47D5-FCC4-9B11-B1917C5F6DE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58E5-ABD5-FCAE-9B11-5DFB165F6D08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24FC-B2D5-FCD2-9B11-44876A5F6D11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8A9313C-72D5-FCC7-9B11-84927F5F6DD1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3B2D-63D5-FCCD-9B11-9598755F6DC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7060-2ED5-FC86-9B11-D8D33E5F6D8D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068C-C2D5-FCF0-9B11-34A5485F6D61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7A34-7AD5-FC8C-9B11-8CD9345F6DD9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760B-45D5-FC80-9B11-B3D5385F6DE6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3E48-06D5-FCC8-9B11-F09D705F6DA5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1232-7CD5-FCE4-9B11-8AB15C5F6DDF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0D01-4FD5-FCFB-9B11-B9AE435F6DEC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4357-19D5-FCB5-9B11-EFE00D5F6DBA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8A9211F-51D5-FCD7-9B11-A7826F5F6DF2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p2iy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p2iy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8A96658-16D5-FC90-9B11-E0C5285F6DB5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p2iy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8A9586F-21D5-FCAE-9B11-D7FB165F6D82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p2iy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p2iyXhMAAAAlAAAAAQAAAA8BAAAAkAAAAEgAAACQAAAASAAAAAAAAAAAAAAAAAAAABcAAAAUAAAAAAAAAAAAAAD/fwAA/38AAAAAAAAJAAAABAAAABQ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p2iy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p2iy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A94055-1BD5-FCB6-9B11-EDE30E5F6DB8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p2iy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8A910F7-B9D5-FCE6-9B11-4FB35E5F6D1A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8EqxKeQxpc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VQkAAAAAAAAKSgAAcAIAAAAgAAAmAAAACAAAAP//////////"/>
              </a:ext>
            </a:extLst>
          </p:cNvSpPr>
          <p:nvPr/>
        </p:nvSpPr>
        <p:spPr>
          <a:xfrm>
            <a:off x="1517015" y="0"/>
            <a:ext cx="10518775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Империализм как идеология и политика. Борьба за колониальный передел мира.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AOCQAAXAUAABAgAAAmAAAACAAAAP//////////"/>
              </a:ext>
            </a:extLst>
          </p:cNvSpPr>
          <p:nvPr/>
        </p:nvSpPr>
        <p:spPr>
          <a:xfrm>
            <a:off x="264795" y="231140"/>
            <a:ext cx="120713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История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sB4AAJYkAAAXOwAAdiYAABAgAAAmAAAACAAAAP//////////"/>
              </a:ext>
            </a:extLst>
          </p:cNvSpPr>
          <p:nvPr/>
        </p:nvSpPr>
        <p:spPr>
          <a:xfrm>
            <a:off x="4988560" y="5947410"/>
            <a:ext cx="461708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sz="1400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https://www.youtube.com/watch?v=yLQ82VCi0cQ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DiEAAOIhAADlMgAAIiQAABAgAAAmAAAACAAAAP//////////"/>
              </a:ext>
            </a:extLst>
          </p:cNvSpPr>
          <p:nvPr/>
        </p:nvSpPr>
        <p:spPr>
          <a:xfrm>
            <a:off x="5373370" y="5507990"/>
            <a:ext cx="29000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 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goAANgjAAC2HQAAGCYAABAgAAAmAAAACAAAAP//////////"/>
              </a:ext>
            </a:extLst>
          </p:cNvSpPr>
          <p:nvPr/>
        </p:nvSpPr>
        <p:spPr>
          <a:xfrm>
            <a:off x="1720850" y="5826760"/>
            <a:ext cx="310896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составить краткий конспект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p2iy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p2i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evqUe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p2iy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Hr6l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NMTAACAAgAApEIAAMoh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222625" y="406400"/>
            <a:ext cx="7610475" cy="50863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2020-05-06T07:35:03Z</dcterms:modified>
</cp:coreProperties>
</file>