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C37F-7E64-44C9-AE3E-BDA95F4166F5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8CA1B-2F16-4127-9A3C-1503B7502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1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8CA1B-2F16-4127-9A3C-1503B75020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6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7CC38-B278-4950-95A8-C9236EBE23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7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/>
              <a:t>Согласные звуки. Как отличить согласный звук от гласного звука</a:t>
            </a:r>
            <a:r>
              <a:rPr lang="ru-RU" dirty="0"/>
              <a:t>? Слова с удвоенными </a:t>
            </a:r>
            <a:r>
              <a:rPr lang="ru-RU" dirty="0" smtClean="0"/>
              <a:t>согласными.»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52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Проверь себя. Слова, которые нельзя переносить: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u="sng" dirty="0" smtClean="0"/>
              <a:t>Сс</a:t>
            </a:r>
            <a:r>
              <a:rPr lang="ru-RU" dirty="0" smtClean="0"/>
              <a:t>ора, Кири</a:t>
            </a:r>
            <a:r>
              <a:rPr lang="ru-RU" u="sng" dirty="0" smtClean="0"/>
              <a:t>лл</a:t>
            </a:r>
            <a:r>
              <a:rPr lang="ru-RU" dirty="0" smtClean="0"/>
              <a:t>,  гра</a:t>
            </a:r>
            <a:r>
              <a:rPr lang="ru-RU" u="sng" dirty="0" smtClean="0"/>
              <a:t>мм</a:t>
            </a:r>
            <a:r>
              <a:rPr lang="ru-RU" dirty="0" smtClean="0"/>
              <a:t>, килогра</a:t>
            </a:r>
            <a:r>
              <a:rPr lang="ru-RU" u="sng" dirty="0" smtClean="0"/>
              <a:t>мм</a:t>
            </a:r>
            <a:r>
              <a:rPr lang="ru-RU" dirty="0" smtClean="0"/>
              <a:t>, кла</a:t>
            </a:r>
            <a:r>
              <a:rPr lang="ru-RU" u="sng" dirty="0" smtClean="0"/>
              <a:t>сс</a:t>
            </a:r>
            <a:r>
              <a:rPr lang="ru-RU" dirty="0" smtClean="0"/>
              <a:t>, гри</a:t>
            </a:r>
            <a:r>
              <a:rPr lang="ru-RU" u="sng" dirty="0" smtClean="0"/>
              <a:t>пп</a:t>
            </a:r>
            <a:r>
              <a:rPr lang="ru-RU" dirty="0" smtClean="0"/>
              <a:t>, кро</a:t>
            </a:r>
            <a:r>
              <a:rPr lang="ru-RU" u="sng" dirty="0" smtClean="0"/>
              <a:t>сс</a:t>
            </a:r>
            <a:r>
              <a:rPr lang="ru-RU" dirty="0" smtClean="0"/>
              <a:t>.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6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тетради: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6 мая.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7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Упр.1. </a:t>
            </a:r>
            <a:r>
              <a:rPr lang="ru-RU" sz="2800" dirty="0" smtClean="0"/>
              <a:t>Произнеси слова-названия предметов, изображённых на рисунке, выделяя голосом каждый звук.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35519" r="41184" b="26368"/>
          <a:stretch/>
        </p:blipFill>
        <p:spPr bwMode="auto">
          <a:xfrm>
            <a:off x="611560" y="1684783"/>
            <a:ext cx="8136904" cy="485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8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23214" r="45815" b="45238"/>
          <a:stretch/>
        </p:blipFill>
        <p:spPr bwMode="auto">
          <a:xfrm>
            <a:off x="498167" y="260648"/>
            <a:ext cx="7786256" cy="411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4302224" cy="14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Упр.2. </a:t>
            </a:r>
            <a:r>
              <a:rPr lang="ru-RU" sz="3600" dirty="0" smtClean="0"/>
              <a:t>Почитай. «Собери» слова (устно).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38294" r="45799" b="45617"/>
          <a:stretch/>
        </p:blipFill>
        <p:spPr bwMode="auto">
          <a:xfrm>
            <a:off x="683568" y="1052736"/>
            <a:ext cx="7859032" cy="203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505572"/>
            <a:ext cx="8229600" cy="215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В чём сходство и различие слов каждой группы? Напиши любые пять слов.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Скажи, значение каких слов ты можешь объяснить. Объясни.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Составь одно предложение с любым из этих слов.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66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9" t="70183" r="45520" b="19780"/>
          <a:stretch/>
        </p:blipFill>
        <p:spPr bwMode="auto">
          <a:xfrm>
            <a:off x="755576" y="1196752"/>
            <a:ext cx="7603891" cy="175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92969"/>
            <a:ext cx="4302224" cy="14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1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Прочитай. Обрати внимание на знак переноса в каждом слове.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47284" r="51140" b="34922"/>
          <a:stretch/>
        </p:blipFill>
        <p:spPr bwMode="auto">
          <a:xfrm>
            <a:off x="718096" y="2060848"/>
            <a:ext cx="7624234" cy="32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4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18" y="18448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  переносе слов  с удвоенными согласными одну согласную оставляют на строке, а другую </a:t>
            </a:r>
            <a:r>
              <a:rPr lang="ru-RU" b="1" dirty="0" smtClean="0"/>
              <a:t>переносят.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646" y="3557054"/>
            <a:ext cx="4320480" cy="230425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-бота, Ан-на, рус-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ский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кас-са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ал-лея,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длин-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НО!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клас</a:t>
            </a:r>
            <a:r>
              <a:rPr lang="ru-RU" sz="2400" b="1" dirty="0" smtClean="0">
                <a:solidFill>
                  <a:srgbClr val="FF0000"/>
                </a:solidFill>
              </a:rPr>
              <a:t>-с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71" y="3429000"/>
            <a:ext cx="3036881" cy="9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57082" y="5304331"/>
            <a:ext cx="494661" cy="4320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442560" y="5301208"/>
            <a:ext cx="351656" cy="4351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2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smtClean="0"/>
              <a:t>Упр.3.</a:t>
            </a:r>
            <a:r>
              <a:rPr lang="ru-RU" sz="3200" smtClean="0"/>
              <a:t> </a:t>
            </a:r>
            <a:r>
              <a:rPr lang="ru-RU" sz="3200" dirty="0" smtClean="0"/>
              <a:t>Прочитай. Что обозначает каждое слово?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30485" r="45843" b="48168"/>
          <a:stretch/>
        </p:blipFill>
        <p:spPr bwMode="auto">
          <a:xfrm>
            <a:off x="323527" y="2060848"/>
            <a:ext cx="836504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77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129</Words>
  <Application>Microsoft Office PowerPoint</Application>
  <PresentationFormat>Экран (4:3)</PresentationFormat>
  <Paragraphs>18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урока:  «Согласные звуки. Как отличить согласный звук от гласного звука? Слова с удвоенными согласными.»</vt:lpstr>
      <vt:lpstr>Работа в тетради:  6 мая. Классная работа.</vt:lpstr>
      <vt:lpstr>Упр.1. Произнеси слова-названия предметов, изображённых на рисунке, выделяя голосом каждый звук.</vt:lpstr>
      <vt:lpstr>Презентация PowerPoint</vt:lpstr>
      <vt:lpstr>Упр.2. Почитай. «Собери» слова (устно).</vt:lpstr>
      <vt:lpstr>Презентация PowerPoint</vt:lpstr>
      <vt:lpstr>Прочитай. Обрати внимание на знак переноса в каждом слове.</vt:lpstr>
      <vt:lpstr>При  переносе слов  с удвоенными согласными одну согласную оставляют на строке, а другую переносят.</vt:lpstr>
      <vt:lpstr>Упр.3. Прочитай. Что обозначает каждое слово? </vt:lpstr>
      <vt:lpstr>Проверь себя. Слова, которые нельзя переносить: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«Согласные звуки. Как отличить согласный звук от гласного звука?»</dc:title>
  <dc:creator>Минзиля</dc:creator>
  <cp:lastModifiedBy>Минзиля</cp:lastModifiedBy>
  <cp:revision>13</cp:revision>
  <dcterms:created xsi:type="dcterms:W3CDTF">2020-04-27T12:36:19Z</dcterms:created>
  <dcterms:modified xsi:type="dcterms:W3CDTF">2020-05-04T17:01:16Z</dcterms:modified>
</cp:coreProperties>
</file>