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«Свойства веществ. Химические процессы»</a:t>
            </a:r>
          </a:p>
        </p:txBody>
      </p:sp>
    </p:spTree>
    <p:extLst>
      <p:ext uri="{BB962C8B-B14F-4D97-AF65-F5344CB8AC3E}">
        <p14:creationId xmlns:p14="http://schemas.microsoft.com/office/powerpoint/2010/main" val="136633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1.Классификация </a:t>
            </a:r>
            <a:r>
              <a:rPr lang="ru-RU" dirty="0"/>
              <a:t>веществ: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Распределит</a:t>
            </a:r>
            <a:r>
              <a:rPr lang="ru-RU" dirty="0"/>
              <a:t>е </a:t>
            </a:r>
            <a:r>
              <a:rPr lang="ru-RU" dirty="0" smtClean="0"/>
              <a:t>вещества по </a:t>
            </a:r>
            <a:r>
              <a:rPr lang="ru-RU" dirty="0"/>
              <a:t>классам неорганических соединений </a:t>
            </a:r>
            <a:r>
              <a:rPr lang="ru-RU" dirty="0" smtClean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Сr</a:t>
            </a:r>
            <a:r>
              <a:rPr lang="ru-RU" dirty="0" smtClean="0"/>
              <a:t>(ОН)</a:t>
            </a:r>
            <a:r>
              <a:rPr lang="ru-RU" baseline="-25000" dirty="0" smtClean="0"/>
              <a:t>3</a:t>
            </a:r>
            <a:r>
              <a:rPr lang="ru-RU" dirty="0"/>
              <a:t>, НСlO</a:t>
            </a:r>
            <a:r>
              <a:rPr lang="ru-RU" baseline="-25000" dirty="0"/>
              <a:t>4</a:t>
            </a:r>
            <a:r>
              <a:rPr lang="ru-RU" dirty="0"/>
              <a:t>, </a:t>
            </a:r>
            <a:r>
              <a:rPr lang="ru-RU" dirty="0" err="1"/>
              <a:t>НВr</a:t>
            </a:r>
            <a:r>
              <a:rPr lang="ru-RU" dirty="0"/>
              <a:t>, NaH</a:t>
            </a:r>
            <a:r>
              <a:rPr lang="ru-RU" baseline="-25000" dirty="0"/>
              <a:t>2</a:t>
            </a:r>
            <a:r>
              <a:rPr lang="ru-RU" dirty="0"/>
              <a:t>PO</a:t>
            </a:r>
            <a:r>
              <a:rPr lang="ru-RU" baseline="-25000" dirty="0"/>
              <a:t>4</a:t>
            </a:r>
            <a:r>
              <a:rPr lang="ru-RU" dirty="0"/>
              <a:t>, SO</a:t>
            </a:r>
            <a:r>
              <a:rPr lang="ru-RU" baseline="-25000" dirty="0"/>
              <a:t>2</a:t>
            </a:r>
            <a:r>
              <a:rPr lang="ru-RU" dirty="0"/>
              <a:t>, (</a:t>
            </a:r>
            <a:r>
              <a:rPr lang="ru-RU" dirty="0" err="1"/>
              <a:t>CuOH</a:t>
            </a:r>
            <a:r>
              <a:rPr lang="ru-RU" dirty="0"/>
              <a:t>)</a:t>
            </a:r>
            <a:r>
              <a:rPr lang="ru-RU" baseline="-25000" dirty="0"/>
              <a:t>2</a:t>
            </a:r>
            <a:r>
              <a:rPr lang="ru-RU" dirty="0"/>
              <a:t>CO</a:t>
            </a:r>
            <a:r>
              <a:rPr lang="ru-RU" baseline="-25000" dirty="0"/>
              <a:t>3</a:t>
            </a:r>
            <a:r>
              <a:rPr lang="ru-RU" dirty="0"/>
              <a:t>, Cu</a:t>
            </a:r>
            <a:r>
              <a:rPr lang="ru-RU" baseline="-25000" dirty="0"/>
              <a:t>2</a:t>
            </a:r>
            <a:r>
              <a:rPr lang="ru-RU" dirty="0"/>
              <a:t>O, К[</a:t>
            </a:r>
            <a:r>
              <a:rPr lang="ru-RU" dirty="0" err="1"/>
              <a:t>Аl</a:t>
            </a:r>
            <a:r>
              <a:rPr lang="ru-RU" dirty="0"/>
              <a:t>(ОН)</a:t>
            </a:r>
            <a:r>
              <a:rPr lang="ru-RU" baseline="-25000" dirty="0"/>
              <a:t>4</a:t>
            </a:r>
            <a:r>
              <a:rPr lang="ru-RU" dirty="0"/>
              <a:t>].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Назовите </a:t>
            </a:r>
            <a:r>
              <a:rPr lang="ru-RU" dirty="0"/>
              <a:t>их.</a:t>
            </a:r>
          </a:p>
        </p:txBody>
      </p:sp>
    </p:spTree>
    <p:extLst>
      <p:ext uri="{BB962C8B-B14F-4D97-AF65-F5344CB8AC3E}">
        <p14:creationId xmlns:p14="http://schemas.microsoft.com/office/powerpoint/2010/main" val="21245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2. Осуществить цепочки превращений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</a:t>
            </a:r>
            <a:r>
              <a:rPr lang="en-US" dirty="0"/>
              <a:t> C → CO</a:t>
            </a:r>
            <a:r>
              <a:rPr lang="en-US" baseline="-25000" dirty="0"/>
              <a:t>2</a:t>
            </a:r>
            <a:r>
              <a:rPr lang="en-US" dirty="0"/>
              <a:t> → CaCO</a:t>
            </a:r>
            <a:r>
              <a:rPr lang="en-US" baseline="-25000" dirty="0"/>
              <a:t>3</a:t>
            </a:r>
            <a:r>
              <a:rPr lang="en-US" dirty="0"/>
              <a:t> → CaCl</a:t>
            </a:r>
            <a:r>
              <a:rPr lang="en-US" baseline="-25000" dirty="0"/>
              <a:t>2</a:t>
            </a:r>
            <a:r>
              <a:rPr lang="en-US" dirty="0"/>
              <a:t> → </a:t>
            </a:r>
            <a:r>
              <a:rPr lang="en-US" dirty="0" err="1"/>
              <a:t>Ca</a:t>
            </a:r>
            <a:r>
              <a:rPr lang="en-US" dirty="0"/>
              <a:t>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 → Ca</a:t>
            </a:r>
            <a:r>
              <a:rPr lang="en-US" baseline="-25000" dirty="0"/>
              <a:t>3</a:t>
            </a:r>
            <a:r>
              <a:rPr lang="en-US" dirty="0"/>
              <a:t>(PO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</a:t>
            </a:r>
            <a:r>
              <a:rPr lang="pt-BR" dirty="0"/>
              <a:t> S → SO</a:t>
            </a:r>
            <a:r>
              <a:rPr lang="pt-BR" baseline="-25000" dirty="0"/>
              <a:t>2</a:t>
            </a:r>
            <a:r>
              <a:rPr lang="pt-BR" dirty="0"/>
              <a:t> → H</a:t>
            </a:r>
            <a:r>
              <a:rPr lang="pt-BR" baseline="-25000" dirty="0"/>
              <a:t>2</a:t>
            </a:r>
            <a:r>
              <a:rPr lang="pt-BR" dirty="0"/>
              <a:t>SO</a:t>
            </a:r>
            <a:r>
              <a:rPr lang="pt-BR" baseline="-25000" dirty="0"/>
              <a:t>3</a:t>
            </a:r>
            <a:r>
              <a:rPr lang="pt-BR" dirty="0"/>
              <a:t> → SO</a:t>
            </a:r>
            <a:r>
              <a:rPr lang="pt-BR" baseline="-25000" dirty="0"/>
              <a:t>2</a:t>
            </a:r>
            <a:r>
              <a:rPr lang="pt-BR" dirty="0"/>
              <a:t> → CaSO</a:t>
            </a:r>
            <a:r>
              <a:rPr lang="pt-BR" baseline="-25000" dirty="0"/>
              <a:t>3</a:t>
            </a:r>
            <a:r>
              <a:rPr lang="pt-BR" dirty="0"/>
              <a:t> → CaSO</a:t>
            </a:r>
            <a:r>
              <a:rPr lang="pt-BR" baseline="-25000" dirty="0"/>
              <a:t>4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en-US" dirty="0"/>
              <a:t>Al → 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 → AlCl</a:t>
            </a:r>
            <a:r>
              <a:rPr lang="en-US" baseline="-25000" dirty="0"/>
              <a:t>3</a:t>
            </a:r>
            <a:r>
              <a:rPr lang="en-US" dirty="0"/>
              <a:t> → Al(OH)</a:t>
            </a:r>
            <a:r>
              <a:rPr lang="en-US" baseline="-25000" dirty="0"/>
              <a:t>3</a:t>
            </a:r>
            <a:r>
              <a:rPr lang="en-US" dirty="0"/>
              <a:t> → Al</a:t>
            </a:r>
            <a:r>
              <a:rPr lang="en-US" baseline="-25000" dirty="0"/>
              <a:t>2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> → Al(OH)</a:t>
            </a:r>
            <a:r>
              <a:rPr lang="en-US" baseline="-25000" dirty="0"/>
              <a:t>3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/>
              <a:t> → NH</a:t>
            </a:r>
            <a:r>
              <a:rPr lang="en-US" baseline="-25000" dirty="0"/>
              <a:t>3</a:t>
            </a:r>
            <a:r>
              <a:rPr lang="en-US" dirty="0"/>
              <a:t> → (NH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 → NH</a:t>
            </a:r>
            <a:r>
              <a:rPr lang="en-US" baseline="-25000" dirty="0"/>
              <a:t>4</a:t>
            </a:r>
            <a:r>
              <a:rPr lang="en-US" dirty="0"/>
              <a:t>Cl.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65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3. Решить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Определить массу сероводорода, который образуется при взаимодействии сульфида железа (</a:t>
            </a:r>
            <a:r>
              <a:rPr lang="en-US" dirty="0" smtClean="0"/>
              <a:t>II</a:t>
            </a:r>
            <a:r>
              <a:rPr lang="ru-RU" dirty="0" smtClean="0"/>
              <a:t>) со </a:t>
            </a:r>
            <a:r>
              <a:rPr lang="ru-RU" dirty="0"/>
              <a:t>130 </a:t>
            </a:r>
            <a:r>
              <a:rPr lang="ru-RU" dirty="0" smtClean="0"/>
              <a:t>г 20% -</a:t>
            </a:r>
            <a:r>
              <a:rPr lang="ru-RU" dirty="0" err="1" smtClean="0"/>
              <a:t>ного</a:t>
            </a:r>
            <a:r>
              <a:rPr lang="ru-RU" dirty="0" smtClean="0"/>
              <a:t> раствора соляной </a:t>
            </a:r>
            <a:r>
              <a:rPr lang="ru-RU" smtClean="0"/>
              <a:t>кислотой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7715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«Свойства веществ. Химические процессы»</vt:lpstr>
      <vt:lpstr>Задание 1.Классификация веществ: </vt:lpstr>
      <vt:lpstr>Задание 2. Осуществить цепочки превращений</vt:lpstr>
      <vt:lpstr>Задание 3. Решить задачу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«Свойства веществ. Химические процессы»</dc:title>
  <cp:lastModifiedBy>Admin</cp:lastModifiedBy>
  <cp:revision>3</cp:revision>
  <dcterms:modified xsi:type="dcterms:W3CDTF">2020-05-06T14:31:29Z</dcterms:modified>
</cp:coreProperties>
</file>