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tes.google.com/site/muz050116/ucenikam-1/3-klass/pesni-dla-3-klassa/bednyj-eezik" TargetMode="External"/><Relationship Id="rId2" Type="http://schemas.openxmlformats.org/officeDocument/2006/relationships/hyperlink" Target="https://allforchildren.ru/online/music02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oza_sayfullina@mail.ru" TargetMode="External"/><Relationship Id="rId4" Type="http://schemas.openxmlformats.org/officeDocument/2006/relationships/hyperlink" Target="mailto:230300013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Подбор на слух!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Подбери знакомую мелодию!(виртуальное пианино)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allforchildren.ru/online/music02.php</a:t>
            </a:r>
            <a:endParaRPr lang="ru-RU" dirty="0" smtClean="0"/>
          </a:p>
          <a:p>
            <a:r>
              <a:rPr lang="ru-RU" dirty="0" smtClean="0"/>
              <a:t>Споём в караоке!</a:t>
            </a:r>
          </a:p>
          <a:p>
            <a:r>
              <a:rPr lang="ru-RU" b="1" dirty="0">
                <a:hlinkClick r:id="rId3"/>
              </a:rPr>
              <a:t>Бедный ёжик</a:t>
            </a:r>
            <a:r>
              <a:rPr lang="ru-RU" b="1" dirty="0"/>
              <a:t> </a:t>
            </a:r>
          </a:p>
          <a:p>
            <a:pPr algn="r"/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4"/>
              </a:rPr>
              <a:t>2303000134@</a:t>
            </a:r>
            <a:r>
              <a:rPr lang="en-US" u="sng" dirty="0" err="1">
                <a:hlinkClick r:id="rId4"/>
              </a:rPr>
              <a:t>edu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tatar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5"/>
              </a:rPr>
              <a:t>roza_sayfullina@mail.ru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282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20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Подбор на слух!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Подбор на слух!</dc:title>
  <dc:creator>User</dc:creator>
  <cp:lastModifiedBy>User</cp:lastModifiedBy>
  <cp:revision>1</cp:revision>
  <dcterms:created xsi:type="dcterms:W3CDTF">2020-04-21T07:03:35Z</dcterms:created>
  <dcterms:modified xsi:type="dcterms:W3CDTF">2020-04-21T07:18:17Z</dcterms:modified>
</cp:coreProperties>
</file>