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8" r:id="rId4"/>
    <p:sldId id="269" r:id="rId5"/>
    <p:sldId id="260" r:id="rId6"/>
    <p:sldId id="271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286D-5897-4992-AB7B-2DE6F2BA78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21E-4CD2-4C34-A702-D1461D8A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286D-5897-4992-AB7B-2DE6F2BA78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21E-4CD2-4C34-A702-D1461D8A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286D-5897-4992-AB7B-2DE6F2BA78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21E-4CD2-4C34-A702-D1461D8A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286D-5897-4992-AB7B-2DE6F2BA78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21E-4CD2-4C34-A702-D1461D8A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286D-5897-4992-AB7B-2DE6F2BA78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21E-4CD2-4C34-A702-D1461D8A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286D-5897-4992-AB7B-2DE6F2BA78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21E-4CD2-4C34-A702-D1461D8A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286D-5897-4992-AB7B-2DE6F2BA78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21E-4CD2-4C34-A702-D1461D8A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286D-5897-4992-AB7B-2DE6F2BA78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21E-4CD2-4C34-A702-D1461D8A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286D-5897-4992-AB7B-2DE6F2BA78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21E-4CD2-4C34-A702-D1461D8A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286D-5897-4992-AB7B-2DE6F2BA78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21E-4CD2-4C34-A702-D1461D8A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286D-5897-4992-AB7B-2DE6F2BA78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21E-4CD2-4C34-A702-D1461D8A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286D-5897-4992-AB7B-2DE6F2BA78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321E-4CD2-4C34-A702-D1461D8A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ufi.78@mail.ru" TargetMode="External"/><Relationship Id="rId2" Type="http://schemas.openxmlformats.org/officeDocument/2006/relationships/hyperlink" Target="mailto:antipova_25@mail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mailto:shafic-gulnaz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3.infourok.ru/uploads/ex/0507/00055c36-107d1177/3/img0.jpg"/>
          <p:cNvPicPr>
            <a:picLocks noChangeAspect="1" noChangeArrowheads="1"/>
          </p:cNvPicPr>
          <p:nvPr/>
        </p:nvPicPr>
        <p:blipFill>
          <a:blip r:embed="rId2"/>
          <a:srcRect l="6818" t="18182" r="11363" b="36363"/>
          <a:stretch>
            <a:fillRect/>
          </a:stretch>
        </p:blipFill>
        <p:spPr bwMode="auto">
          <a:xfrm>
            <a:off x="214282" y="428604"/>
            <a:ext cx="8786874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3500438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3600" b="1" i="1" dirty="0" smtClean="0">
                <a:latin typeface="Segoe Script" pitchFamily="66" charset="0"/>
              </a:rPr>
              <a:t>15 мая.</a:t>
            </a:r>
          </a:p>
          <a:p>
            <a:pPr marL="342900" indent="-342900" algn="ctr"/>
            <a:r>
              <a:rPr lang="ru-RU" sz="3600" b="1" i="1" dirty="0" smtClean="0">
                <a:latin typeface="Segoe Script" pitchFamily="66" charset="0"/>
              </a:rPr>
              <a:t>Классная  работа.</a:t>
            </a:r>
            <a:endParaRPr lang="ru-RU" sz="3600" b="1" i="1" dirty="0">
              <a:latin typeface="Segoe Scrip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5572140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mtClean="0">
                <a:solidFill>
                  <a:srgbClr val="C00000"/>
                </a:solidFill>
              </a:rPr>
              <a:t>Давайте  повторим 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4.infourok.ru/uploads/ex/00a6/00108eed-036b2fc2/1/img3.jpg"/>
          <p:cNvPicPr>
            <a:picLocks noChangeAspect="1" noChangeArrowheads="1"/>
          </p:cNvPicPr>
          <p:nvPr/>
        </p:nvPicPr>
        <p:blipFill>
          <a:blip r:embed="rId2"/>
          <a:srcRect l="3947" t="21039" r="6579" b="42142"/>
          <a:stretch>
            <a:fillRect/>
          </a:stretch>
        </p:blipFill>
        <p:spPr bwMode="auto">
          <a:xfrm>
            <a:off x="214282" y="285728"/>
            <a:ext cx="3929090" cy="2214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428604"/>
            <a:ext cx="514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Алгоритм  деления двузначного числа на однозначное.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cf.ppt-online.org/files/slide/v/v3gyUOR40E7njwh8eSdKMBCuQzLXmZtJ6HfbV5/slide-34.jpg"/>
          <p:cNvPicPr>
            <a:picLocks noChangeAspect="1" noChangeArrowheads="1"/>
          </p:cNvPicPr>
          <p:nvPr/>
        </p:nvPicPr>
        <p:blipFill>
          <a:blip r:embed="rId3"/>
          <a:srcRect l="3266" t="19786" r="4472" b="26018"/>
          <a:stretch>
            <a:fillRect/>
          </a:stretch>
        </p:blipFill>
        <p:spPr bwMode="auto">
          <a:xfrm>
            <a:off x="1500166" y="2500306"/>
            <a:ext cx="750099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d.videouroki.net/products/conspekty/math3/51-ponyatie-o-pismennom-priyome-deleniya-na-odnoznachnoe-chislo.files/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143240" y="428604"/>
            <a:ext cx="5572164" cy="30003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57554" y="571480"/>
            <a:ext cx="5072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АЛГОРИТМ  ДЕЛЕНИЯ ТРЕХЗНАЧНОГО ЧИСЛА  НА ОДНОЗНАЧНОЕ.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sd.multiurok.ru/html/2017/03/23/s_58d3da3f6640b/img8.jpg"/>
          <p:cNvPicPr>
            <a:picLocks noChangeAspect="1" noChangeArrowheads="1"/>
          </p:cNvPicPr>
          <p:nvPr/>
        </p:nvPicPr>
        <p:blipFill>
          <a:blip r:embed="rId2"/>
          <a:srcRect l="13653" t="12662" r="10118" b="9752"/>
          <a:stretch>
            <a:fillRect/>
          </a:stretch>
        </p:blipFill>
        <p:spPr bwMode="auto">
          <a:xfrm>
            <a:off x="1357290" y="285728"/>
            <a:ext cx="7500990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71480"/>
            <a:ext cx="857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Р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И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М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Е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Р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static.rosuchebnik.ru/upload/iblock/789/7891e7bdea144e6dd46f1ecb8df3078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static.rosuchebnik.ru/upload/iblock/789/7891e7bdea144e6dd46f1ecb8df3078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static.rosuchebnik.ru/upload/iblock/789/7891e7bdea144e6dd46f1ecb8df3078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static.rosuchebnik.ru/upload/iblock/789/7891e7bdea144e6dd46f1ecb8df3078a.jpg"/>
          <p:cNvPicPr>
            <a:picLocks noChangeAspect="1" noChangeArrowheads="1"/>
          </p:cNvPicPr>
          <p:nvPr/>
        </p:nvPicPr>
        <p:blipFill>
          <a:blip r:embed="rId2"/>
          <a:srcRect t="7786"/>
          <a:stretch>
            <a:fillRect/>
          </a:stretch>
        </p:blipFill>
        <p:spPr bwMode="auto">
          <a:xfrm>
            <a:off x="357158" y="285728"/>
            <a:ext cx="7072362" cy="63506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8148" y="500042"/>
            <a:ext cx="857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Р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И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М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Е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Р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0f9/000f7dd0-3c3deb79/4/hello_html_4fdc67f9.gif"/>
          <p:cNvPicPr>
            <a:picLocks noChangeAspect="1" noChangeArrowheads="1"/>
          </p:cNvPicPr>
          <p:nvPr/>
        </p:nvPicPr>
        <p:blipFill>
          <a:blip r:embed="rId2"/>
          <a:srcRect b="73914"/>
          <a:stretch>
            <a:fillRect/>
          </a:stretch>
        </p:blipFill>
        <p:spPr bwMode="auto">
          <a:xfrm>
            <a:off x="357158" y="857232"/>
            <a:ext cx="6429420" cy="1714512"/>
          </a:xfrm>
          <a:prstGeom prst="rect">
            <a:avLst/>
          </a:prstGeom>
          <a:noFill/>
        </p:spPr>
      </p:pic>
      <p:pic>
        <p:nvPicPr>
          <p:cNvPr id="1028" name="Picture 4" descr="https://ds04.infourok.ru/uploads/ex/00f9/000f7dd0-3c3deb79/4/hello_html_4fdc67f9.gif"/>
          <p:cNvPicPr>
            <a:picLocks noChangeAspect="1" noChangeArrowheads="1"/>
          </p:cNvPicPr>
          <p:nvPr/>
        </p:nvPicPr>
        <p:blipFill>
          <a:blip r:embed="rId2"/>
          <a:srcRect t="24658" b="47945"/>
          <a:stretch>
            <a:fillRect/>
          </a:stretch>
        </p:blipFill>
        <p:spPr bwMode="auto">
          <a:xfrm>
            <a:off x="785786" y="2714620"/>
            <a:ext cx="7572428" cy="1714512"/>
          </a:xfrm>
          <a:prstGeom prst="rect">
            <a:avLst/>
          </a:prstGeom>
          <a:noFill/>
        </p:spPr>
      </p:pic>
      <p:pic>
        <p:nvPicPr>
          <p:cNvPr id="1030" name="Picture 6" descr="https://ds05.infourok.ru/uploads/ex/059e/00086a0d-95fbba10/img28.jpg"/>
          <p:cNvPicPr>
            <a:picLocks noChangeAspect="1" noChangeArrowheads="1"/>
          </p:cNvPicPr>
          <p:nvPr/>
        </p:nvPicPr>
        <p:blipFill>
          <a:blip r:embed="rId3"/>
          <a:srcRect t="30865" r="4630" b="50616"/>
          <a:stretch>
            <a:fillRect/>
          </a:stretch>
        </p:blipFill>
        <p:spPr bwMode="auto">
          <a:xfrm>
            <a:off x="1285852" y="4572008"/>
            <a:ext cx="7358082" cy="10715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Работа  по теме:</a:t>
            </a:r>
          </a:p>
        </p:txBody>
      </p:sp>
      <p:pic>
        <p:nvPicPr>
          <p:cNvPr id="1034" name="Picture 10" descr="https://ds04.infourok.ru/uploads/ex/080f/00142c4e-034a05d7/img6.jpg"/>
          <p:cNvPicPr>
            <a:picLocks noChangeAspect="1" noChangeArrowheads="1"/>
          </p:cNvPicPr>
          <p:nvPr/>
        </p:nvPicPr>
        <p:blipFill>
          <a:blip r:embed="rId4"/>
          <a:srcRect l="25338" t="11112" r="7995" b="79011"/>
          <a:stretch>
            <a:fillRect/>
          </a:stretch>
        </p:blipFill>
        <p:spPr bwMode="auto">
          <a:xfrm>
            <a:off x="1285852" y="5643578"/>
            <a:ext cx="7358114" cy="1000132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2035951" y="382190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822431" y="6250801"/>
            <a:ext cx="642148" cy="7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857620" y="6215082"/>
            <a:ext cx="57150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930116" y="6357164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7858148" y="6429396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85720" y="142852"/>
            <a:ext cx="85725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Домашнее  </a:t>
            </a:r>
            <a:r>
              <a:rPr lang="ru-RU" sz="3600" b="1" dirty="0" smtClean="0">
                <a:solidFill>
                  <a:srgbClr val="C00000"/>
                </a:solidFill>
              </a:rPr>
              <a:t>задание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1. Повторить алгоритм деления на однозначное число.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2. Спиши в тетрадь и вычисли: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428992" y="5500701"/>
            <a:ext cx="53578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hlinkClick r:id="rId2"/>
              </a:rPr>
              <a:t>antipova_25@mail.ru</a:t>
            </a:r>
            <a:r>
              <a:rPr lang="ru-RU" sz="2400" dirty="0"/>
              <a:t> (Антипова Э.В.)</a:t>
            </a:r>
          </a:p>
          <a:p>
            <a:pPr algn="ctr"/>
            <a:r>
              <a:rPr lang="ru-RU" sz="2400" u="sng" dirty="0">
                <a:hlinkClick r:id="rId3"/>
              </a:rPr>
              <a:t>gufi.78@mail.ru</a:t>
            </a:r>
            <a:r>
              <a:rPr lang="ru-RU" sz="2400" dirty="0"/>
              <a:t> (</a:t>
            </a:r>
            <a:r>
              <a:rPr lang="ru-RU" sz="2400" dirty="0" err="1"/>
              <a:t>Саляхутдинова</a:t>
            </a:r>
            <a:r>
              <a:rPr lang="ru-RU" sz="2400" dirty="0"/>
              <a:t> Г.С.)</a:t>
            </a:r>
          </a:p>
          <a:p>
            <a:pPr algn="ctr"/>
            <a:r>
              <a:rPr lang="en-US" sz="2400" u="sng" dirty="0" err="1">
                <a:hlinkClick r:id="rId4"/>
              </a:rPr>
              <a:t>shafic</a:t>
            </a:r>
            <a:r>
              <a:rPr lang="ru-RU" sz="2400" u="sng" dirty="0">
                <a:hlinkClick r:id="rId4"/>
              </a:rPr>
              <a:t>-</a:t>
            </a:r>
            <a:r>
              <a:rPr lang="en-US" sz="2400" u="sng" dirty="0" err="1">
                <a:hlinkClick r:id="rId4"/>
              </a:rPr>
              <a:t>gulnaz</a:t>
            </a:r>
            <a:r>
              <a:rPr lang="ru-RU" sz="2400" u="sng" dirty="0">
                <a:hlinkClick r:id="rId4"/>
              </a:rPr>
              <a:t>@</a:t>
            </a:r>
            <a:r>
              <a:rPr lang="en-US" sz="2400" u="sng" dirty="0">
                <a:hlinkClick r:id="rId4"/>
              </a:rPr>
              <a:t>mail</a:t>
            </a:r>
            <a:r>
              <a:rPr lang="ru-RU" sz="2400" u="sng" dirty="0">
                <a:hlinkClick r:id="rId4"/>
              </a:rPr>
              <a:t>.</a:t>
            </a:r>
            <a:r>
              <a:rPr lang="en-US" sz="2400" u="sng" dirty="0" err="1">
                <a:hlinkClick r:id="rId4"/>
              </a:rPr>
              <a:t>ru</a:t>
            </a:r>
            <a:r>
              <a:rPr lang="ru-RU" sz="2400" u="sng" dirty="0"/>
              <a:t> </a:t>
            </a:r>
            <a:r>
              <a:rPr lang="ru-RU" sz="2400" dirty="0"/>
              <a:t> </a:t>
            </a:r>
            <a:r>
              <a:rPr lang="ru-RU" sz="2400" dirty="0" err="1"/>
              <a:t>Шафикова</a:t>
            </a:r>
            <a:r>
              <a:rPr lang="ru-RU" sz="2400" dirty="0"/>
              <a:t> </a:t>
            </a:r>
            <a:r>
              <a:rPr lang="ru-RU" dirty="0"/>
              <a:t>Г.Д.)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s://ds04.infourok.ru/uploads/ex/0192/0007dd49-989ed384/hello_html_a406907.jpg"/>
          <p:cNvPicPr>
            <a:picLocks noChangeAspect="1" noChangeArrowheads="1"/>
          </p:cNvPicPr>
          <p:nvPr/>
        </p:nvPicPr>
        <p:blipFill>
          <a:blip r:embed="rId5"/>
          <a:srcRect l="6299" t="1166" r="22740" b="90671"/>
          <a:stretch>
            <a:fillRect/>
          </a:stretch>
        </p:blipFill>
        <p:spPr bwMode="auto">
          <a:xfrm>
            <a:off x="642910" y="1500174"/>
            <a:ext cx="6858048" cy="1000132"/>
          </a:xfrm>
          <a:prstGeom prst="rect">
            <a:avLst/>
          </a:prstGeom>
          <a:noFill/>
        </p:spPr>
      </p:pic>
      <p:pic>
        <p:nvPicPr>
          <p:cNvPr id="8" name="Picture 2" descr="https://ds04.infourok.ru/uploads/ex/0192/0007dd49-989ed384/hello_html_a406907.jpg"/>
          <p:cNvPicPr>
            <a:picLocks noChangeAspect="1" noChangeArrowheads="1"/>
          </p:cNvPicPr>
          <p:nvPr/>
        </p:nvPicPr>
        <p:blipFill>
          <a:blip r:embed="rId5"/>
          <a:srcRect l="6299" t="18659" r="22740" b="73178"/>
          <a:stretch>
            <a:fillRect/>
          </a:stretch>
        </p:blipFill>
        <p:spPr bwMode="auto">
          <a:xfrm>
            <a:off x="642910" y="2428868"/>
            <a:ext cx="6858048" cy="1000132"/>
          </a:xfrm>
          <a:prstGeom prst="rect">
            <a:avLst/>
          </a:prstGeom>
          <a:noFill/>
        </p:spPr>
      </p:pic>
      <p:pic>
        <p:nvPicPr>
          <p:cNvPr id="9" name="Picture 2" descr="https://ds04.infourok.ru/uploads/ex/0192/0007dd49-989ed384/hello_html_a406907.jpg"/>
          <p:cNvPicPr>
            <a:picLocks noChangeAspect="1" noChangeArrowheads="1"/>
          </p:cNvPicPr>
          <p:nvPr/>
        </p:nvPicPr>
        <p:blipFill>
          <a:blip r:embed="rId5"/>
          <a:srcRect l="6299" t="37318" r="22740" b="54519"/>
          <a:stretch>
            <a:fillRect/>
          </a:stretch>
        </p:blipFill>
        <p:spPr bwMode="auto">
          <a:xfrm>
            <a:off x="642910" y="3500438"/>
            <a:ext cx="6858048" cy="1000132"/>
          </a:xfrm>
          <a:prstGeom prst="rect">
            <a:avLst/>
          </a:prstGeom>
          <a:noFill/>
        </p:spPr>
      </p:pic>
      <p:pic>
        <p:nvPicPr>
          <p:cNvPr id="10" name="Picture 2" descr="https://ds04.infourok.ru/uploads/ex/0192/0007dd49-989ed384/hello_html_a406907.jpg"/>
          <p:cNvPicPr>
            <a:picLocks noChangeAspect="1" noChangeArrowheads="1"/>
          </p:cNvPicPr>
          <p:nvPr/>
        </p:nvPicPr>
        <p:blipFill>
          <a:blip r:embed="rId5"/>
          <a:srcRect l="6299" t="54810" r="22740" b="37026"/>
          <a:stretch>
            <a:fillRect/>
          </a:stretch>
        </p:blipFill>
        <p:spPr bwMode="auto">
          <a:xfrm>
            <a:off x="642910" y="4429132"/>
            <a:ext cx="685804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77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40</cp:revision>
  <dcterms:created xsi:type="dcterms:W3CDTF">2020-05-06T19:01:05Z</dcterms:created>
  <dcterms:modified xsi:type="dcterms:W3CDTF">2020-05-06T21:47:21Z</dcterms:modified>
</cp:coreProperties>
</file>