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4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CA60D-99C0-4B1D-A05D-B021B1E96064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4DC36-798C-4985-B666-14BD9E16B0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CA60D-99C0-4B1D-A05D-B021B1E96064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4DC36-798C-4985-B666-14BD9E16B0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CA60D-99C0-4B1D-A05D-B021B1E96064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4DC36-798C-4985-B666-14BD9E16B0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CA60D-99C0-4B1D-A05D-B021B1E96064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4DC36-798C-4985-B666-14BD9E16B0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CA60D-99C0-4B1D-A05D-B021B1E96064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4DC36-798C-4985-B666-14BD9E16B0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CA60D-99C0-4B1D-A05D-B021B1E96064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4DC36-798C-4985-B666-14BD9E16B0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CA60D-99C0-4B1D-A05D-B021B1E96064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4DC36-798C-4985-B666-14BD9E16B0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CA60D-99C0-4B1D-A05D-B021B1E96064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4DC36-798C-4985-B666-14BD9E16B0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CA60D-99C0-4B1D-A05D-B021B1E96064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4DC36-798C-4985-B666-14BD9E16B0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CA60D-99C0-4B1D-A05D-B021B1E96064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4DC36-798C-4985-B666-14BD9E16B0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CA60D-99C0-4B1D-A05D-B021B1E96064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4DC36-798C-4985-B666-14BD9E16B0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CA60D-99C0-4B1D-A05D-B021B1E96064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4DC36-798C-4985-B666-14BD9E16B0E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b="1" dirty="0" smtClean="0"/>
              <a:t>Урок обобщение по теме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( Классная + домашняя работа)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572032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 smtClean="0"/>
              <a:t> </a:t>
            </a:r>
          </a:p>
          <a:p>
            <a:pPr algn="ctr">
              <a:buNone/>
            </a:pPr>
            <a:r>
              <a:rPr lang="ru-RU" sz="3600" dirty="0" smtClean="0"/>
              <a:t>Урок пройдет в виде игры.</a:t>
            </a:r>
          </a:p>
          <a:p>
            <a:pPr algn="ctr">
              <a:buNone/>
            </a:pPr>
            <a:r>
              <a:rPr lang="ru-RU" sz="3600" dirty="0" smtClean="0"/>
              <a:t>Для этого необходимо выполнить задания к конкурса 1-3( пользуясь атласом):</a:t>
            </a:r>
          </a:p>
          <a:p>
            <a:pPr algn="ctr">
              <a:buNone/>
            </a:pPr>
            <a:r>
              <a:rPr lang="ru-RU" sz="3600" dirty="0" smtClean="0"/>
              <a:t>Записываете тему урока, название конкурса,</a:t>
            </a:r>
          </a:p>
          <a:p>
            <a:pPr algn="ctr">
              <a:buNone/>
            </a:pPr>
            <a:r>
              <a:rPr lang="ru-RU" sz="3600" dirty="0" smtClean="0"/>
              <a:t>( инструкции по выполнению каждого конкурса имеются в презентации), выполняете задания, </a:t>
            </a:r>
            <a:r>
              <a:rPr lang="ru-RU" sz="3600" dirty="0"/>
              <a:t>с</a:t>
            </a:r>
            <a:r>
              <a:rPr lang="ru-RU" sz="3600" dirty="0" smtClean="0"/>
              <a:t>ледуя инструкции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2911" y="1643050"/>
            <a:ext cx="80010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«Крупные </a:t>
            </a:r>
            <a:r>
              <a:rPr lang="ru-RU" sz="3600" dirty="0">
                <a:solidFill>
                  <a:srgbClr val="FF0000"/>
                </a:solidFill>
              </a:rPr>
              <a:t>природные районы России»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Эпилог к уроку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/>
              <a:t> «Как велика моя страна, 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Как </a:t>
            </a:r>
            <a:r>
              <a:rPr lang="ru-RU" dirty="0"/>
              <a:t>широки ее просторы!</a:t>
            </a:r>
          </a:p>
          <a:p>
            <a:pPr algn="ctr">
              <a:buNone/>
            </a:pPr>
            <a:r>
              <a:rPr lang="ru-RU" dirty="0"/>
              <a:t>Озера, реки и поля</a:t>
            </a:r>
            <a:r>
              <a:rPr lang="ru-RU" dirty="0" smtClean="0"/>
              <a:t>,</a:t>
            </a:r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dirty="0"/>
              <a:t>Леса, и степь, и горы…</a:t>
            </a:r>
          </a:p>
          <a:p>
            <a:pPr algn="ctr">
              <a:buNone/>
            </a:pPr>
            <a:r>
              <a:rPr lang="ru-RU" dirty="0"/>
              <a:t>Раскинулась моя </a:t>
            </a:r>
            <a:r>
              <a:rPr lang="ru-RU" dirty="0" smtClean="0"/>
              <a:t>страна</a:t>
            </a:r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dirty="0"/>
              <a:t>От севера до юга:</a:t>
            </a:r>
          </a:p>
          <a:p>
            <a:pPr algn="ctr">
              <a:buNone/>
            </a:pPr>
            <a:r>
              <a:rPr lang="ru-RU" dirty="0"/>
              <a:t>Когда в одном краю весна</a:t>
            </a:r>
            <a:r>
              <a:rPr lang="ru-RU" dirty="0" smtClean="0"/>
              <a:t>,</a:t>
            </a:r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dirty="0"/>
              <a:t>В другом снега и вьюга» </a:t>
            </a:r>
            <a:endParaRPr lang="ru-RU" dirty="0" smtClean="0"/>
          </a:p>
          <a:p>
            <a:pPr algn="r">
              <a:buNone/>
            </a:pPr>
            <a:r>
              <a:rPr lang="ru-RU" dirty="0"/>
              <a:t> </a:t>
            </a:r>
            <a:r>
              <a:rPr lang="ru-RU" i="1" dirty="0"/>
              <a:t> </a:t>
            </a:r>
            <a:r>
              <a:rPr lang="ru-RU" i="1" dirty="0" smtClean="0"/>
              <a:t>Наталья </a:t>
            </a:r>
            <a:r>
              <a:rPr lang="ru-RU" i="1" dirty="0"/>
              <a:t>Львовна </a:t>
            </a:r>
            <a:r>
              <a:rPr lang="ru-RU" i="1" dirty="0" smtClean="0"/>
              <a:t>Забила</a:t>
            </a:r>
            <a:endParaRPr lang="ru-RU" i="1" dirty="0"/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1 конкурс</a:t>
            </a:r>
            <a:r>
              <a:rPr lang="ru-RU" dirty="0" smtClean="0"/>
              <a:t> - </a:t>
            </a:r>
            <a:r>
              <a:rPr lang="ru-RU" b="1" dirty="0" smtClean="0"/>
              <a:t>«Разминка».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Найди </a:t>
            </a:r>
            <a:r>
              <a:rPr lang="ru-RU" i="1" dirty="0">
                <a:solidFill>
                  <a:srgbClr val="FF0000"/>
                </a:solidFill>
              </a:rPr>
              <a:t>и исправь ошибки в тексте:</a:t>
            </a:r>
            <a:br>
              <a:rPr lang="ru-RU" i="1" dirty="0">
                <a:solidFill>
                  <a:srgbClr val="FF0000"/>
                </a:solidFill>
              </a:rPr>
            </a:br>
            <a:r>
              <a:rPr lang="ru-RU" dirty="0"/>
              <a:t>Наша страна омывается морями трех океанов: Тихим с запада, Атлантическим с востока, Северным Ледовитым с севера. На территории России расположены равнины: </a:t>
            </a:r>
            <a:r>
              <a:rPr lang="ru-RU" dirty="0" err="1"/>
              <a:t>Западно-Европейская</a:t>
            </a:r>
            <a:r>
              <a:rPr lang="ru-RU" dirty="0"/>
              <a:t>, Среднесибирская и </a:t>
            </a:r>
            <a:r>
              <a:rPr lang="ru-RU" dirty="0" err="1"/>
              <a:t>Западно-Сибирское</a:t>
            </a:r>
            <a:r>
              <a:rPr lang="ru-RU" dirty="0"/>
              <a:t> плоскогорье. Каменным поясом России называют Кавказские горы. Самая длинная река России - Волга, а самое глубокое озеро -Онежское. Только одна большая река - Енисей - несет свои воды в Каспийское море. На территории страны восемь природных зон. Самая северная - субтропики, самая большая - зона степей, холодная пустыня и жаркая </a:t>
            </a:r>
            <a:r>
              <a:rPr lang="ru-RU" dirty="0" smtClean="0"/>
              <a:t>тундра</a:t>
            </a:r>
          </a:p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Текст переписать в тетрадь с правильными исправ</a:t>
            </a:r>
            <a:r>
              <a:rPr lang="ru-RU" dirty="0" smtClean="0">
                <a:solidFill>
                  <a:srgbClr val="FF0000"/>
                </a:solidFill>
              </a:rPr>
              <a:t>лениями и </a:t>
            </a:r>
            <a:r>
              <a:rPr lang="ru-RU" u="sng" dirty="0" smtClean="0">
                <a:solidFill>
                  <a:srgbClr val="FF0000"/>
                </a:solidFill>
              </a:rPr>
              <a:t>подчеркнуть   вставленное правильное слово или словосочетание ( </a:t>
            </a:r>
            <a:r>
              <a:rPr lang="ru-RU" u="sng" dirty="0" smtClean="0">
                <a:solidFill>
                  <a:srgbClr val="FF0000"/>
                </a:solidFill>
              </a:rPr>
              <a:t>за </a:t>
            </a:r>
            <a:r>
              <a:rPr lang="ru-RU" u="sng" dirty="0" smtClean="0">
                <a:solidFill>
                  <a:srgbClr val="FF0000"/>
                </a:solidFill>
              </a:rPr>
              <a:t>каждый правильный ответ 1 балл).</a:t>
            </a:r>
          </a:p>
          <a:p>
            <a:pPr algn="ctr">
              <a:buNone/>
            </a:pPr>
            <a:r>
              <a:rPr lang="ru-RU" u="sng" dirty="0" smtClean="0">
                <a:solidFill>
                  <a:srgbClr val="FF0000"/>
                </a:solidFill>
              </a:rPr>
              <a:t>Максимальны </a:t>
            </a:r>
            <a:r>
              <a:rPr lang="ru-RU" u="sng" dirty="0" err="1" smtClean="0">
                <a:solidFill>
                  <a:srgbClr val="FF0000"/>
                </a:solidFill>
              </a:rPr>
              <a:t>й</a:t>
            </a:r>
            <a:r>
              <a:rPr lang="ru-RU" u="sng" dirty="0" smtClean="0">
                <a:solidFill>
                  <a:srgbClr val="FF0000"/>
                </a:solidFill>
              </a:rPr>
              <a:t>  14  баллов</a:t>
            </a:r>
            <a:endParaRPr lang="ru-RU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2 </a:t>
            </a:r>
            <a:r>
              <a:rPr lang="ru-RU" b="1" dirty="0"/>
              <a:t>конкурс - «Набор высоты» Путешествие по карте»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92922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dirty="0" smtClean="0"/>
              <a:t>     1.  «</a:t>
            </a:r>
            <a:r>
              <a:rPr lang="ru-RU" sz="1600" dirty="0"/>
              <a:t>Наш самолёт взлетел с аэродрома и взял курс на самые древние горы России </a:t>
            </a:r>
            <a:r>
              <a:rPr lang="ru-RU" sz="1600" dirty="0" smtClean="0"/>
              <a:t>(</a:t>
            </a:r>
            <a:r>
              <a:rPr lang="ru-RU" sz="1600" dirty="0"/>
              <a:t>1</a:t>
            </a:r>
            <a:r>
              <a:rPr lang="ru-RU" sz="1600" dirty="0" smtClean="0"/>
              <a:t>). </a:t>
            </a:r>
            <a:r>
              <a:rPr lang="ru-RU" sz="1600" dirty="0"/>
              <a:t>Через несколько часов полёта самолёт приземлился на самой высокой точке этих гор </a:t>
            </a:r>
            <a:r>
              <a:rPr lang="ru-RU" sz="1600" dirty="0" smtClean="0"/>
              <a:t>(</a:t>
            </a:r>
            <a:r>
              <a:rPr lang="ru-RU" sz="1600" dirty="0"/>
              <a:t>2</a:t>
            </a:r>
            <a:r>
              <a:rPr lang="ru-RU" sz="1600" dirty="0" smtClean="0"/>
              <a:t>). </a:t>
            </a:r>
            <a:r>
              <a:rPr lang="ru-RU" sz="1600" dirty="0"/>
              <a:t>Далее нам пришлось спуститься по восточному склону к одной из самых больших равнин планеты (</a:t>
            </a:r>
            <a:r>
              <a:rPr lang="ru-RU" sz="1600" dirty="0" smtClean="0"/>
              <a:t>З). </a:t>
            </a:r>
            <a:r>
              <a:rPr lang="ru-RU" sz="1600" dirty="0"/>
              <a:t>У подножия гор нас ждали могучие вездеходы, на которых мы должны совершить путешествие по Сибири. Мы посетили самую северную точку России </a:t>
            </a:r>
            <a:r>
              <a:rPr lang="ru-RU" sz="1600" dirty="0" smtClean="0"/>
              <a:t>(</a:t>
            </a:r>
            <a:r>
              <a:rPr lang="ru-RU" sz="1600" dirty="0"/>
              <a:t>4</a:t>
            </a:r>
            <a:r>
              <a:rPr lang="ru-RU" sz="1600" dirty="0" smtClean="0"/>
              <a:t>) </a:t>
            </a:r>
            <a:r>
              <a:rPr lang="ru-RU" sz="1600" dirty="0"/>
              <a:t>на одном из больших полуостровов </a:t>
            </a:r>
            <a:r>
              <a:rPr lang="ru-RU" sz="1600" dirty="0" smtClean="0"/>
              <a:t>(5.). </a:t>
            </a:r>
            <a:r>
              <a:rPr lang="ru-RU" sz="1600" dirty="0"/>
              <a:t>Переезжая от гор к мысу, мы пересекли замёрзшие крупные реки </a:t>
            </a:r>
            <a:r>
              <a:rPr lang="ru-RU" sz="1600" dirty="0" smtClean="0"/>
              <a:t>(6,</a:t>
            </a:r>
            <a:r>
              <a:rPr lang="en-US" sz="1600" dirty="0" smtClean="0"/>
              <a:t> 7</a:t>
            </a:r>
            <a:r>
              <a:rPr lang="ru-RU" sz="1600" dirty="0" smtClean="0"/>
              <a:t>). </a:t>
            </a:r>
            <a:r>
              <a:rPr lang="ru-RU" sz="1600" dirty="0"/>
              <a:t>Повернув на юг, мы поехали в город </a:t>
            </a:r>
            <a:r>
              <a:rPr lang="ru-RU" sz="1600" dirty="0" smtClean="0"/>
              <a:t>(</a:t>
            </a:r>
            <a:r>
              <a:rPr lang="ru-RU" sz="1600" dirty="0"/>
              <a:t>8</a:t>
            </a:r>
            <a:r>
              <a:rPr lang="ru-RU" sz="1600" dirty="0" smtClean="0"/>
              <a:t>), </a:t>
            </a:r>
            <a:r>
              <a:rPr lang="ru-RU" sz="1600" dirty="0"/>
              <a:t>который считается полюсом холода Северного полушария. Отдохнув, мы отправились в путь к великой, но небольшой по длине сибирской реке </a:t>
            </a:r>
            <a:r>
              <a:rPr lang="ru-RU" sz="1600" dirty="0" smtClean="0"/>
              <a:t>(9). </a:t>
            </a:r>
            <a:r>
              <a:rPr lang="ru-RU" sz="1600" dirty="0"/>
              <a:t>Сделав остановку у берегов самого глубокого и самого древнего озера Земли </a:t>
            </a:r>
            <a:r>
              <a:rPr lang="ru-RU" sz="1600" dirty="0" smtClean="0"/>
              <a:t>(10). </a:t>
            </a:r>
            <a:r>
              <a:rPr lang="ru-RU" sz="1600" dirty="0"/>
              <a:t>В Якутске нас ждал самолёт, который направился в сторону полуострова, на котором расположены горы, составляющие часть Тихоокеанского огненного кольца </a:t>
            </a:r>
            <a:r>
              <a:rPr lang="ru-RU" sz="1600" dirty="0" smtClean="0"/>
              <a:t>(11), </a:t>
            </a:r>
            <a:r>
              <a:rPr lang="ru-RU" sz="1600" dirty="0"/>
              <a:t>откуда наш самолёт взял курс в столицу России </a:t>
            </a:r>
            <a:r>
              <a:rPr lang="ru-RU" sz="1600" dirty="0" smtClean="0"/>
              <a:t>(12).</a:t>
            </a:r>
            <a:endParaRPr lang="ru-RU" sz="1600" u="sng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1600" dirty="0" smtClean="0">
                <a:solidFill>
                  <a:srgbClr val="FF0000"/>
                </a:solidFill>
              </a:rPr>
              <a:t> </a:t>
            </a:r>
            <a:r>
              <a:rPr lang="ru-RU" sz="1600" i="1" dirty="0" smtClean="0">
                <a:solidFill>
                  <a:srgbClr val="FF0000"/>
                </a:solidFill>
              </a:rPr>
              <a:t>Выписать ответы  географических  объектов по </a:t>
            </a:r>
            <a:r>
              <a:rPr lang="ru-RU" sz="1600" i="1" dirty="0" err="1" smtClean="0">
                <a:solidFill>
                  <a:srgbClr val="FF0000"/>
                </a:solidFill>
              </a:rPr>
              <a:t>номерации</a:t>
            </a:r>
            <a:r>
              <a:rPr lang="ru-RU" sz="1600" i="1" dirty="0" smtClean="0">
                <a:solidFill>
                  <a:srgbClr val="FF0000"/>
                </a:solidFill>
              </a:rPr>
              <a:t> . За каждый правильный ответ  1 балл.  Максимальный балл 12 баллов.</a:t>
            </a:r>
          </a:p>
          <a:p>
            <a:pPr>
              <a:buNone/>
            </a:pPr>
            <a:r>
              <a:rPr lang="ru-RU" sz="1600" i="1" dirty="0" smtClean="0">
                <a:solidFill>
                  <a:srgbClr val="FF0000"/>
                </a:solidFill>
              </a:rPr>
              <a:t>.</a:t>
            </a:r>
            <a:endParaRPr lang="ru-RU" sz="1600" i="1" dirty="0">
              <a:solidFill>
                <a:srgbClr val="FF0000"/>
              </a:solidFill>
            </a:endParaRPr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3 Конкурс </a:t>
            </a:r>
            <a:r>
              <a:rPr lang="ru-RU" b="1" dirty="0"/>
              <a:t>“</a:t>
            </a:r>
            <a:r>
              <a:rPr lang="ru-RU" b="1" dirty="0" err="1" smtClean="0"/>
              <a:t>Опросник</a:t>
            </a:r>
            <a:r>
              <a:rPr lang="ru-RU" b="1" dirty="0" smtClean="0"/>
              <a:t>»</a:t>
            </a:r>
            <a:br>
              <a:rPr lang="ru-RU" b="1" dirty="0" smtClean="0"/>
            </a:br>
            <a:r>
              <a:rPr lang="ru-RU" sz="3100" b="1" dirty="0" smtClean="0"/>
              <a:t>Знаете ли вы </a:t>
            </a:r>
            <a:r>
              <a:rPr lang="ru-RU" sz="3100" b="1" u="sng" dirty="0" smtClean="0"/>
              <a:t>природные районы России, горы, равнины</a:t>
            </a:r>
            <a:endParaRPr lang="ru-RU" sz="3100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47500" lnSpcReduction="20000"/>
          </a:bodyPr>
          <a:lstStyle/>
          <a:p>
            <a:pPr lvl="0">
              <a:buNone/>
            </a:pPr>
            <a:endParaRPr lang="ru-RU" dirty="0" smtClean="0"/>
          </a:p>
          <a:p>
            <a:pPr lvl="0">
              <a:buNone/>
            </a:pPr>
            <a:r>
              <a:rPr lang="ru-RU" dirty="0" smtClean="0"/>
              <a:t>1.Какой </a:t>
            </a:r>
            <a:r>
              <a:rPr lang="ru-RU" dirty="0"/>
              <a:t>район России самый южный? </a:t>
            </a:r>
          </a:p>
          <a:p>
            <a:pPr lvl="0">
              <a:buNone/>
            </a:pPr>
            <a:r>
              <a:rPr lang="ru-RU" dirty="0" smtClean="0"/>
              <a:t>2.По </a:t>
            </a:r>
            <a:r>
              <a:rPr lang="ru-RU" dirty="0"/>
              <a:t>какому району протекает река Волга? </a:t>
            </a:r>
          </a:p>
          <a:p>
            <a:pPr lvl="0">
              <a:buNone/>
            </a:pPr>
            <a:r>
              <a:rPr lang="ru-RU" dirty="0" smtClean="0"/>
              <a:t>3.В </a:t>
            </a:r>
            <a:r>
              <a:rPr lang="ru-RU" dirty="0"/>
              <a:t>этом районе находятся старые полуразрушенные горы. </a:t>
            </a:r>
          </a:p>
          <a:p>
            <a:pPr lvl="0">
              <a:buNone/>
            </a:pPr>
            <a:r>
              <a:rPr lang="ru-RU" dirty="0" smtClean="0"/>
              <a:t>4.Регион </a:t>
            </a:r>
            <a:r>
              <a:rPr lang="ru-RU" dirty="0"/>
              <a:t>контрастов</a:t>
            </a:r>
            <a:r>
              <a:rPr lang="ru-RU" dirty="0" smtClean="0"/>
              <a:t>.</a:t>
            </a:r>
            <a:endParaRPr lang="ru-RU" dirty="0"/>
          </a:p>
          <a:p>
            <a:pPr lvl="0">
              <a:buNone/>
            </a:pPr>
            <a:r>
              <a:rPr lang="ru-RU" dirty="0" smtClean="0"/>
              <a:t>5.Сильно </a:t>
            </a:r>
            <a:r>
              <a:rPr lang="ru-RU" dirty="0"/>
              <a:t>заболоченный регион. </a:t>
            </a:r>
          </a:p>
          <a:p>
            <a:pPr lvl="0">
              <a:buNone/>
            </a:pPr>
            <a:r>
              <a:rPr lang="ru-RU" dirty="0" smtClean="0"/>
              <a:t>6.Здесь </a:t>
            </a:r>
            <a:r>
              <a:rPr lang="ru-RU" dirty="0"/>
              <a:t>находится полюс холода. </a:t>
            </a:r>
          </a:p>
          <a:p>
            <a:pPr lvl="0">
              <a:buNone/>
            </a:pPr>
            <a:r>
              <a:rPr lang="ru-RU" dirty="0" smtClean="0"/>
              <a:t>7.Район </a:t>
            </a:r>
            <a:r>
              <a:rPr lang="ru-RU" dirty="0"/>
              <a:t>омывается Охотским морем</a:t>
            </a:r>
            <a:r>
              <a:rPr lang="ru-RU" dirty="0" smtClean="0"/>
              <a:t>.</a:t>
            </a:r>
            <a:endParaRPr lang="ru-RU" dirty="0"/>
          </a:p>
          <a:p>
            <a:pPr lvl="0">
              <a:buNone/>
            </a:pPr>
            <a:r>
              <a:rPr lang="ru-RU" dirty="0" smtClean="0"/>
              <a:t>8.В составе какой равнины </a:t>
            </a:r>
            <a:r>
              <a:rPr lang="ru-RU" dirty="0"/>
              <a:t>– Прикаспийская низменность. </a:t>
            </a:r>
          </a:p>
          <a:p>
            <a:pPr lvl="0">
              <a:buNone/>
            </a:pPr>
            <a:r>
              <a:rPr lang="ru-RU" dirty="0" smtClean="0"/>
              <a:t>9.Большие </a:t>
            </a:r>
            <a:r>
              <a:rPr lang="ru-RU" dirty="0"/>
              <a:t>запасы рудных полезных ископаемых. </a:t>
            </a:r>
            <a:r>
              <a:rPr lang="ru-RU" dirty="0" smtClean="0"/>
              <a:t>, из- чего получило и название  </a:t>
            </a:r>
          </a:p>
          <a:p>
            <a:pPr lvl="0">
              <a:buNone/>
            </a:pPr>
            <a:r>
              <a:rPr lang="ru-RU" dirty="0" smtClean="0"/>
              <a:t>10.Омывается  </a:t>
            </a:r>
            <a:r>
              <a:rPr lang="ru-RU" dirty="0" err="1" smtClean="0"/>
              <a:t>Восточно-Сибирским</a:t>
            </a:r>
            <a:r>
              <a:rPr lang="ru-RU" dirty="0" smtClean="0"/>
              <a:t> </a:t>
            </a:r>
            <a:r>
              <a:rPr lang="ru-RU" dirty="0"/>
              <a:t>морем. </a:t>
            </a:r>
          </a:p>
          <a:p>
            <a:pPr lvl="0">
              <a:buNone/>
            </a:pPr>
            <a:r>
              <a:rPr lang="ru-RU" dirty="0" smtClean="0"/>
              <a:t>11.Здесь </a:t>
            </a:r>
            <a:r>
              <a:rPr lang="ru-RU" dirty="0"/>
              <a:t>расположена столица нашей страны. </a:t>
            </a:r>
          </a:p>
          <a:p>
            <a:pPr lvl="0">
              <a:buNone/>
            </a:pPr>
            <a:r>
              <a:rPr lang="ru-RU" dirty="0" smtClean="0"/>
              <a:t>12.десь </a:t>
            </a:r>
            <a:r>
              <a:rPr lang="ru-RU" dirty="0"/>
              <a:t>расположена Кемеровская область. 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13.Протекает </a:t>
            </a:r>
            <a:r>
              <a:rPr lang="ru-RU" dirty="0"/>
              <a:t>река Лена. 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14.Самый </a:t>
            </a:r>
            <a:r>
              <a:rPr lang="ru-RU" dirty="0"/>
              <a:t>благоприятный для жизни людей район по природным показателям</a:t>
            </a:r>
            <a:r>
              <a:rPr lang="ru-RU" dirty="0" smtClean="0"/>
              <a:t>.</a:t>
            </a:r>
            <a:endParaRPr lang="ru-RU" dirty="0"/>
          </a:p>
          <a:p>
            <a:pPr lvl="0">
              <a:buNone/>
            </a:pPr>
            <a:r>
              <a:rPr lang="ru-RU" dirty="0" smtClean="0"/>
              <a:t>15.Здесь </a:t>
            </a:r>
            <a:r>
              <a:rPr lang="ru-RU" dirty="0"/>
              <a:t>добывают золото, алмазы. </a:t>
            </a:r>
            <a:endParaRPr lang="ru-RU" dirty="0" smtClean="0"/>
          </a:p>
          <a:p>
            <a:pPr lvl="0">
              <a:buNone/>
            </a:pPr>
            <a:r>
              <a:rPr lang="ru-RU" i="1" dirty="0" smtClean="0">
                <a:solidFill>
                  <a:srgbClr val="FF0000"/>
                </a:solidFill>
              </a:rPr>
              <a:t>Запишите номер вопроса и ответ</a:t>
            </a:r>
          </a:p>
          <a:p>
            <a:pPr lvl="0">
              <a:buNone/>
            </a:pPr>
            <a:r>
              <a:rPr lang="ru-RU" i="1" dirty="0" smtClean="0">
                <a:solidFill>
                  <a:srgbClr val="FF0000"/>
                </a:solidFill>
              </a:rPr>
              <a:t>( например,</a:t>
            </a:r>
          </a:p>
          <a:p>
            <a:pPr lvl="0">
              <a:buNone/>
            </a:pPr>
            <a:r>
              <a:rPr lang="ru-RU" i="1" dirty="0" smtClean="0">
                <a:solidFill>
                  <a:srgbClr val="FF0000"/>
                </a:solidFill>
              </a:rPr>
              <a:t> 1.Северный</a:t>
            </a:r>
          </a:p>
          <a:p>
            <a:pPr lvl="0">
              <a:buNone/>
            </a:pPr>
            <a:r>
              <a:rPr lang="ru-RU" i="1" dirty="0" smtClean="0">
                <a:solidFill>
                  <a:srgbClr val="FF0000"/>
                </a:solidFill>
              </a:rPr>
              <a:t>2…..ответ                 </a:t>
            </a:r>
          </a:p>
          <a:p>
            <a:pPr lvl="0"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За каждый правильный ответ 1 балл. Максимальный ответ 15  баллов</a:t>
            </a:r>
            <a:endParaRPr lang="ru-RU" i="1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r>
              <a:rPr lang="ru-RU" dirty="0" err="1" smtClean="0"/>
              <a:t>истема</a:t>
            </a:r>
            <a:r>
              <a:rPr lang="ru-RU" dirty="0" smtClean="0"/>
              <a:t> оценивания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571604" y="1600200"/>
          <a:ext cx="5469276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7319"/>
                <a:gridCol w="1367319"/>
                <a:gridCol w="1367319"/>
                <a:gridCol w="136731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Оценка 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Оценка 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Оценка  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Оценка  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100%-90%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89%-70%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69%-50%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&lt;50%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41-37 баллов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36-29 баллов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28-21 баллов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</a:t>
                      </a:r>
                      <a:r>
                        <a:rPr lang="ru-RU" dirty="0" smtClean="0"/>
                        <a:t>  20</a:t>
                      </a:r>
                      <a:r>
                        <a:rPr lang="en-US" dirty="0" smtClean="0"/>
                        <a:t> </a:t>
                      </a:r>
                      <a:r>
                        <a:rPr lang="ru-RU" dirty="0" smtClean="0"/>
                        <a:t>баллов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Ответы к конкурсным заданиям присылайте  в день урока, а именно </a:t>
            </a:r>
            <a:r>
              <a:rPr lang="en-US" dirty="0" smtClean="0"/>
              <a:t>13</a:t>
            </a:r>
            <a:r>
              <a:rPr lang="ru-RU" dirty="0" smtClean="0"/>
              <a:t>.05.20 до 20 часов 00 мин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Работы принимаются строго в назначенный день и время. Баллы за ответы будут суммироваться.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Ответы для проверки   будут </a:t>
            </a:r>
            <a:r>
              <a:rPr lang="ru-RU" smtClean="0">
                <a:solidFill>
                  <a:schemeClr val="accent6">
                    <a:lumMod val="50000"/>
                  </a:schemeClr>
                </a:solidFill>
              </a:rPr>
              <a:t>представлены на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следующий день.</a:t>
            </a:r>
          </a:p>
          <a:p>
            <a:pPr marL="0" indent="0" algn="just">
              <a:buNone/>
            </a:pPr>
            <a:r>
              <a:rPr lang="ru-RU" i="1" dirty="0" smtClean="0">
                <a:solidFill>
                  <a:srgbClr val="FF0000"/>
                </a:solidFill>
              </a:rPr>
              <a:t>Работы должны быть выполнены самостоятельно!!!</a:t>
            </a:r>
          </a:p>
          <a:p>
            <a:pPr marL="0" indent="0">
              <a:buNone/>
            </a:pP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                                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Обратная связь</a:t>
            </a:r>
          </a:p>
          <a:p>
            <a:pPr marL="0" indent="0">
              <a:buNone/>
            </a:pP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Ярмухаметова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Альбина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Габдулбаровна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e-mail: albina_yarmuchametova76@mail.ru; </a:t>
            </a:r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</a:rPr>
              <a:t>WhatsApp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89050226474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491</Words>
  <Application>Microsoft Office PowerPoint</Application>
  <PresentationFormat>Экран (4:3)</PresentationFormat>
  <Paragraphs>69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 Урок обобщение по теме   ( Классная + домашняя работа)</vt:lpstr>
      <vt:lpstr>Эпилог к уроку</vt:lpstr>
      <vt:lpstr>1 конкурс - «Разминка».</vt:lpstr>
      <vt:lpstr> 2 конкурс - «Набор высоты» Путешествие по карте» </vt:lpstr>
      <vt:lpstr>3 Конкурс “Опросник» Знаете ли вы природные районы России, горы, равнины</vt:lpstr>
      <vt:lpstr>Cистема оценивания</vt:lpstr>
      <vt:lpstr>Ответы к конкурсным заданиям присылайте  в день урока, а именно 13.05.20 до 20 часов 00 мин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обобщение по теме   ( Классная + домашняя работа)</dc:title>
  <dc:creator>Альбина</dc:creator>
  <cp:lastModifiedBy>Альбина</cp:lastModifiedBy>
  <cp:revision>5</cp:revision>
  <dcterms:created xsi:type="dcterms:W3CDTF">2020-04-29T13:56:51Z</dcterms:created>
  <dcterms:modified xsi:type="dcterms:W3CDTF">2020-05-05T21:02:09Z</dcterms:modified>
</cp:coreProperties>
</file>