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234@edu.tatar.ru-&#1043;&#1072;&#1083;&#1080;&#1084;&#1091;&#1083;&#1083;&#1080;&#1085;&#1072;" TargetMode="External"/><Relationship Id="rId2" Type="http://schemas.openxmlformats.org/officeDocument/2006/relationships/hyperlink" Target="mailto:2303000195@edu.tatar.ru-&#1064;&#1072;&#1075;&#1072;&#1073;&#1080;&#1077;&#1074;&#1072;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ahimova.rosa.1958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контрольную работу по теме «Частица»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95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sz="2800" dirty="0">
                <a:solidFill>
                  <a:srgbClr val="C00000"/>
                </a:solidFill>
                <a:latin typeface="Century Gothic"/>
              </a:rPr>
              <a:t>Отправить выполненное задание на эл. почту учителя, преподающего в вашем классе: </a:t>
            </a:r>
            <a:br>
              <a:rPr lang="ru-RU" sz="2800" dirty="0">
                <a:solidFill>
                  <a:srgbClr val="C00000"/>
                </a:solidFill>
                <a:latin typeface="Century Gothic"/>
              </a:rPr>
            </a:br>
            <a:r>
              <a:rPr lang="ru-RU" sz="2800" dirty="0">
                <a:solidFill>
                  <a:srgbClr val="3E3D2D"/>
                </a:solidFill>
                <a:latin typeface="Century Gothic"/>
                <a:hlinkClick r:id="rId2"/>
              </a:rPr>
              <a:t>2303000195</a:t>
            </a:r>
            <a:r>
              <a:rPr lang="en-US" sz="2800" dirty="0">
                <a:solidFill>
                  <a:srgbClr val="3E3D2D"/>
                </a:solidFill>
                <a:latin typeface="Century Gothic"/>
                <a:hlinkClick r:id="rId2"/>
              </a:rPr>
              <a:t>@edu.tatar.ru-</a:t>
            </a:r>
            <a:r>
              <a:rPr lang="ru-RU" sz="2800" dirty="0">
                <a:solidFill>
                  <a:srgbClr val="3E3D2D"/>
                </a:solidFill>
                <a:latin typeface="Century Gothic"/>
                <a:hlinkClick r:id="rId2"/>
              </a:rPr>
              <a:t> </a:t>
            </a:r>
            <a:r>
              <a:rPr lang="ru-RU" sz="2800" dirty="0" err="1">
                <a:solidFill>
                  <a:srgbClr val="3E3D2D"/>
                </a:solidFill>
                <a:latin typeface="Century Gothic"/>
                <a:hlinkClick r:id="rId2"/>
              </a:rPr>
              <a:t>Шагабиева</a:t>
            </a:r>
            <a:r>
              <a:rPr lang="ru-RU" sz="2800" dirty="0">
                <a:solidFill>
                  <a:srgbClr val="3E3D2D"/>
                </a:solidFill>
                <a:latin typeface="Century Gothic"/>
              </a:rPr>
              <a:t> Г.А</a:t>
            </a:r>
            <a:br>
              <a:rPr lang="ru-RU" sz="2800" dirty="0">
                <a:solidFill>
                  <a:srgbClr val="3E3D2D"/>
                </a:solidFill>
                <a:latin typeface="Century Gothic"/>
              </a:rPr>
            </a:br>
            <a:r>
              <a:rPr lang="ru-RU" sz="2800" dirty="0">
                <a:solidFill>
                  <a:srgbClr val="3E3D2D"/>
                </a:solidFill>
                <a:latin typeface="Century Gothic"/>
                <a:hlinkClick r:id="rId3"/>
              </a:rPr>
              <a:t>2303000234</a:t>
            </a:r>
            <a:r>
              <a:rPr lang="en-US" sz="2800" dirty="0">
                <a:solidFill>
                  <a:srgbClr val="3E3D2D"/>
                </a:solidFill>
                <a:latin typeface="Century Gothic"/>
                <a:hlinkClick r:id="rId3"/>
              </a:rPr>
              <a:t>@edu.tatar.ru-</a:t>
            </a:r>
            <a:r>
              <a:rPr lang="ru-RU" sz="2800" dirty="0">
                <a:solidFill>
                  <a:srgbClr val="3E3D2D"/>
                </a:solidFill>
                <a:latin typeface="Century Gothic"/>
                <a:hlinkClick r:id="rId3"/>
              </a:rPr>
              <a:t> </a:t>
            </a:r>
            <a:r>
              <a:rPr lang="ru-RU" sz="2800" dirty="0" err="1">
                <a:solidFill>
                  <a:srgbClr val="3E3D2D"/>
                </a:solidFill>
                <a:latin typeface="Century Gothic"/>
                <a:hlinkClick r:id="rId3"/>
              </a:rPr>
              <a:t>Галимуллина</a:t>
            </a:r>
            <a:r>
              <a:rPr lang="ru-RU" sz="2800" dirty="0">
                <a:solidFill>
                  <a:srgbClr val="3E3D2D"/>
                </a:solidFill>
                <a:latin typeface="Century Gothic"/>
              </a:rPr>
              <a:t> Г.Г</a:t>
            </a:r>
            <a:br>
              <a:rPr lang="ru-RU" sz="2800" dirty="0">
                <a:solidFill>
                  <a:srgbClr val="3E3D2D"/>
                </a:solidFill>
                <a:latin typeface="Century Gothic"/>
              </a:rPr>
            </a:br>
            <a:r>
              <a:rPr lang="ru-RU" sz="2800" u="sng" dirty="0">
                <a:solidFill>
                  <a:srgbClr val="3E3D2D"/>
                </a:solidFill>
                <a:latin typeface="Century Gothic"/>
                <a:hlinkClick r:id="rId4"/>
              </a:rPr>
              <a:t>rahimova.rosa.1958@mail.ru</a:t>
            </a:r>
            <a:r>
              <a:rPr lang="ru-RU" sz="2800" u="sng" dirty="0">
                <a:solidFill>
                  <a:srgbClr val="3E3D2D"/>
                </a:solidFill>
                <a:latin typeface="Century Gothic"/>
              </a:rPr>
              <a:t>  </a:t>
            </a:r>
            <a:r>
              <a:rPr lang="ru-RU" sz="2800" u="sng" dirty="0">
                <a:solidFill>
                  <a:srgbClr val="0070C0"/>
                </a:solidFill>
                <a:latin typeface="Century Gothic"/>
              </a:rPr>
              <a:t>Рахимова Р.Ш.</a:t>
            </a:r>
            <a:r>
              <a:rPr lang="ru-RU" sz="2800" dirty="0">
                <a:solidFill>
                  <a:srgbClr val="0070C0"/>
                </a:solidFill>
                <a:latin typeface="Century Gothic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Century Gothic"/>
              </a:rPr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122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22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Открытая</vt:lpstr>
      <vt:lpstr>Выполните контрольную работу по теме «Частица»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Выполните контрольную работу по теме «Частица»</dc:title>
  <dc:creator>Гульнара</dc:creator>
  <cp:lastModifiedBy>Гульнара</cp:lastModifiedBy>
  <cp:revision>1</cp:revision>
  <dcterms:created xsi:type="dcterms:W3CDTF">2020-04-28T09:24:44Z</dcterms:created>
  <dcterms:modified xsi:type="dcterms:W3CDTF">2020-04-28T09:30:57Z</dcterms:modified>
</cp:coreProperties>
</file>