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4" r:id="rId6"/>
    <p:sldId id="265" r:id="rId7"/>
    <p:sldId id="266" r:id="rId8"/>
    <p:sldId id="267" r:id="rId9"/>
    <p:sldId id="263" r:id="rId10"/>
    <p:sldId id="290" r:id="rId11"/>
    <p:sldId id="271" r:id="rId12"/>
    <p:sldId id="273" r:id="rId13"/>
    <p:sldId id="275" r:id="rId14"/>
    <p:sldId id="277" r:id="rId15"/>
    <p:sldId id="279" r:id="rId16"/>
    <p:sldId id="281" r:id="rId17"/>
    <p:sldId id="283" r:id="rId18"/>
    <p:sldId id="286" r:id="rId19"/>
    <p:sldId id="288" r:id="rId20"/>
    <p:sldId id="269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F217-660A-40C2-B994-D3B4C00A941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48E8-4E68-4144-97AA-59B533A91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F217-660A-40C2-B994-D3B4C00A941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48E8-4E68-4144-97AA-59B533A91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F217-660A-40C2-B994-D3B4C00A941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48E8-4E68-4144-97AA-59B533A91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F217-660A-40C2-B994-D3B4C00A941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48E8-4E68-4144-97AA-59B533A91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F217-660A-40C2-B994-D3B4C00A941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48E8-4E68-4144-97AA-59B533A91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F217-660A-40C2-B994-D3B4C00A941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48E8-4E68-4144-97AA-59B533A91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F217-660A-40C2-B994-D3B4C00A941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48E8-4E68-4144-97AA-59B533A91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F217-660A-40C2-B994-D3B4C00A941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48E8-4E68-4144-97AA-59B533A91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F217-660A-40C2-B994-D3B4C00A941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48E8-4E68-4144-97AA-59B533A91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F217-660A-40C2-B994-D3B4C00A941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48E8-4E68-4144-97AA-59B533A91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F217-660A-40C2-B994-D3B4C00A941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48E8-4E68-4144-97AA-59B533A91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EF217-660A-40C2-B994-D3B4C00A941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048E8-4E68-4144-97AA-59B533A91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video/preview/?filmId=10051814242684238072&amp;text=&#1082;&#1072;&#1082;%20&#1089;&#1076;&#1077;&#1083;&#1072;&#1090;&#1100;%20&#1082;&#1088;&#1072;&#1089;&#1085;&#1091;&#1102;%20&#1075;&#1074;&#1086;&#1079;&#1076;&#1080;&#1082;&#1091;%20&#1076;&#1083;&#1103;%20&#1076;&#1077;&#1090;&#1077;&#1081;&amp;path=wizard&amp;parent-reqid=1587622700632288-68496244992368969600293-production-app-host-vla-web-yp-148&amp;redircnt=1587622765.1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000" t="17490" r="2000" b="6972"/>
          <a:stretch>
            <a:fillRect/>
          </a:stretch>
        </p:blipFill>
        <p:spPr bwMode="auto">
          <a:xfrm>
            <a:off x="214282" y="285728"/>
            <a:ext cx="4286280" cy="312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71604" y="2500307"/>
            <a:ext cx="164307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2020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4386" t="9765" r="1754" b="5274"/>
          <a:stretch>
            <a:fillRect/>
          </a:stretch>
        </p:blipFill>
        <p:spPr bwMode="auto">
          <a:xfrm>
            <a:off x="4143372" y="3214686"/>
            <a:ext cx="450059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912baf5004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-96" y="0"/>
            <a:ext cx="9144096" cy="68580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Изготовь красную гвоздику из бумаги.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этого тебе помогут слайды с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мастер-классом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или видео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912baf5004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-96" y="0"/>
            <a:ext cx="9144096" cy="68580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Берем салфетку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складываем из нее квадрат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92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3042" y="1571612"/>
            <a:ext cx="5832086" cy="38830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912baf5004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Срезаем углы и получаем круг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92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3125" y="1600200"/>
            <a:ext cx="67977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Инна\Desktop\912baf5004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Находим середину круга. </a:t>
            </a:r>
            <a:br>
              <a:rPr lang="ru-RU" sz="3600" b="1" dirty="0" smtClean="0"/>
            </a:br>
            <a:r>
              <a:rPr lang="ru-RU" sz="3600" b="1" dirty="0" smtClean="0"/>
              <a:t>При помощи иглы делаем два отверстия</a:t>
            </a:r>
            <a:endParaRPr lang="ru-RU" sz="3600" b="1" dirty="0"/>
          </a:p>
        </p:txBody>
      </p:sp>
      <p:pic>
        <p:nvPicPr>
          <p:cNvPr id="4" name="Содержимое 3" descr="IMG_92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3125" y="1817945"/>
            <a:ext cx="6470709" cy="43082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912baf5004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отверстия продеваем проволоку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92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3125" y="1600200"/>
            <a:ext cx="67977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912baf5004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Закрепляем и делаем надрезы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92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3125" y="1600200"/>
            <a:ext cx="67977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912baf5004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 салфетки зеленого цвета вырезаем чашелистик, листочки и полоски шириной 1 см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92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1785926"/>
            <a:ext cx="6327833" cy="42130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912baf5004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IMG_92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7865" t="15152" r="19524" b="20133"/>
          <a:stretch>
            <a:fillRect/>
          </a:stretch>
        </p:blipFill>
        <p:spPr>
          <a:xfrm>
            <a:off x="1500166" y="1214422"/>
            <a:ext cx="6560002" cy="45144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912baf5004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643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Теперь надо придать форму нашему цветочку.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Для этого надо отворачивать к верху каждый слой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таким образом распушить всю гвоздику.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IMG_92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0575" t="10417" r="12167" b="20133"/>
          <a:stretch>
            <a:fillRect/>
          </a:stretch>
        </p:blipFill>
        <p:spPr>
          <a:xfrm>
            <a:off x="2571736" y="2071678"/>
            <a:ext cx="4572032" cy="3143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912baf5004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Наклеиваем полоску зеленого цвета на проволоку и начинаем накручивать.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Не забываем приклеить листочки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92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047" t="8383" r="12925"/>
          <a:stretch>
            <a:fillRect/>
          </a:stretch>
        </p:blipFill>
        <p:spPr>
          <a:xfrm>
            <a:off x="2214546" y="1928802"/>
            <a:ext cx="4929222" cy="3903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050" t="9045" r="2020" b="6960"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00042"/>
            <a:ext cx="8429684" cy="600079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910" y="2071678"/>
            <a:ext cx="77153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https://yandex.ru/video/preview/?filmId=10051814242684238072&amp;text=</a:t>
            </a:r>
            <a:r>
              <a:rPr lang="ru-RU" sz="2400" dirty="0" smtClean="0">
                <a:hlinkClick r:id="rId2"/>
              </a:rPr>
              <a:t>как%20сделать%20красную%20гвоздику%20для%20детей&amp;</a:t>
            </a:r>
            <a:r>
              <a:rPr lang="en-US" sz="2400" dirty="0" smtClean="0">
                <a:hlinkClick r:id="rId2"/>
              </a:rPr>
              <a:t>path=</a:t>
            </a:r>
            <a:r>
              <a:rPr lang="en-US" sz="2400" dirty="0" err="1" smtClean="0">
                <a:hlinkClick r:id="rId2"/>
              </a:rPr>
              <a:t>wizard&amp;parent-reqid</a:t>
            </a:r>
            <a:r>
              <a:rPr lang="en-US" sz="2400" dirty="0" smtClean="0">
                <a:hlinkClick r:id="rId2"/>
              </a:rPr>
              <a:t>=1587622700632288-68496244992368969600293-production-app-host-vla-web-yp-148&amp;redircnt=1587622765.1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714356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Пройди по ссылке, посмотри, 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 сделай  красную гвоздику…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4357694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Сделай фотографию в парадной форме с цветком и отправь эту фотографию  своему учителю до 1 мая  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6549" t="18888" r="25664" b="16576"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728" y="1500174"/>
            <a:ext cx="67151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000" b="1" dirty="0" smtClean="0">
                <a:solidFill>
                  <a:srgbClr val="FF0000"/>
                </a:solidFill>
              </a:rPr>
              <a:t>Спасибо  за работу! </a:t>
            </a:r>
            <a:endParaRPr lang="ru-RU" sz="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9375" t="9669" r="6250" b="8840"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2321" t="13464" r="19643" b="8969"/>
          <a:stretch>
            <a:fillRect/>
          </a:stretch>
        </p:blipFill>
        <p:spPr bwMode="auto">
          <a:xfrm>
            <a:off x="285720" y="214291"/>
            <a:ext cx="8572560" cy="633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1774" t="13168" r="19355" b="20666"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2659" t="13854" r="19985" b="16876"/>
          <a:stretch>
            <a:fillRect/>
          </a:stretch>
        </p:blipFill>
        <p:spPr bwMode="auto">
          <a:xfrm>
            <a:off x="357158" y="285728"/>
            <a:ext cx="84296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4511" t="13624" r="19573" b="8719"/>
          <a:stretch>
            <a:fillRect/>
          </a:stretch>
        </p:blipFill>
        <p:spPr bwMode="auto">
          <a:xfrm>
            <a:off x="357158" y="357166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4174" t="17199" r="19879" b="11547"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5245" t="18204" r="20169" b="11407"/>
          <a:stretch>
            <a:fillRect/>
          </a:stretch>
        </p:blipFill>
        <p:spPr bwMode="auto">
          <a:xfrm>
            <a:off x="357158" y="357166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94</Words>
  <Application>Microsoft Office PowerPoint</Application>
  <PresentationFormat>Экран (4:3)</PresentationFormat>
  <Paragraphs>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Изготовь красную гвоздику из бумаги.  Для этого тебе помогут слайды с  мастер-классом  или видео</vt:lpstr>
      <vt:lpstr>Берем салфетку  складываем из нее квадрат </vt:lpstr>
      <vt:lpstr>Срезаем углы и получаем круг</vt:lpstr>
      <vt:lpstr>Находим середину круга.  При помощи иглы делаем два отверстия</vt:lpstr>
      <vt:lpstr>В отверстия продеваем проволоку </vt:lpstr>
      <vt:lpstr>Закрепляем и делаем надрезы</vt:lpstr>
      <vt:lpstr>Из салфетки зеленого цвета вырезаем чашелистик, листочки и полоски шириной 1 см</vt:lpstr>
      <vt:lpstr>Слайд 17</vt:lpstr>
      <vt:lpstr>Теперь надо придать форму нашему цветочку.  Для этого надо отворачивать к верху каждый слой  и таким образом распушить всю гвоздику. </vt:lpstr>
      <vt:lpstr>Наклеиваем полоску зеленого цвета на проволоку и начинаем накручивать.  Не забываем приклеить листочки</vt:lpstr>
      <vt:lpstr>Слайд 20</vt:lpstr>
      <vt:lpstr>Слайд 21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15</cp:revision>
  <dcterms:created xsi:type="dcterms:W3CDTF">2020-04-22T08:27:34Z</dcterms:created>
  <dcterms:modified xsi:type="dcterms:W3CDTF">2020-04-23T10:32:13Z</dcterms:modified>
</cp:coreProperties>
</file>