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dhgwFHg6fzk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ufi.78@mail.r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fic-gulnaz@mail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188640"/>
            <a:ext cx="70723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Урок окружающего мира</a:t>
            </a:r>
          </a:p>
          <a:p>
            <a:pPr algn="ctr"/>
            <a:r>
              <a:rPr lang="ru-RU" sz="3600" b="1" dirty="0" smtClean="0"/>
              <a:t>в 3 классе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     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ПУТЕШЕСТВИЕ 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        В  </a:t>
            </a:r>
            <a:r>
              <a:rPr lang="ru-RU" sz="4400" b="1" dirty="0" smtClean="0">
                <a:solidFill>
                  <a:srgbClr val="7030A0"/>
                </a:solidFill>
              </a:rPr>
              <a:t>Е</a:t>
            </a:r>
            <a:r>
              <a:rPr lang="ru-RU" sz="4400" b="1" dirty="0" smtClean="0">
                <a:solidFill>
                  <a:srgbClr val="7030A0"/>
                </a:solidFill>
              </a:rPr>
              <a:t>ГИПЕТ</a:t>
            </a:r>
            <a:r>
              <a:rPr lang="ru-RU" sz="44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sz="4400" b="1" dirty="0" smtClean="0">
              <a:solidFill>
                <a:srgbClr val="7030A0"/>
              </a:solidFill>
            </a:endParaRPr>
          </a:p>
          <a:p>
            <a:pPr algn="ctr"/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rgbClr val="7030A0"/>
                </a:solidFill>
              </a:rPr>
              <a:t>ПУТЕШЕСТВИЕ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 В </a:t>
            </a:r>
            <a:r>
              <a:rPr lang="ru-RU" sz="4400" b="1" dirty="0" smtClean="0">
                <a:solidFill>
                  <a:srgbClr val="7030A0"/>
                </a:solidFill>
              </a:rPr>
              <a:t> ГРЕЦИЮ.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Азат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571768" cy="2071702"/>
          </a:xfrm>
          <a:prstGeom prst="rect">
            <a:avLst/>
          </a:prstGeom>
          <a:noFill/>
        </p:spPr>
      </p:pic>
      <p:pic>
        <p:nvPicPr>
          <p:cNvPr id="2051" name="Picture 3" descr="C:\Users\Азат\Desktop\img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449675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390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263691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ПУТЕШЕСТВИЕ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В ГРЕЦИЮ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50912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Просмотреть видео по данной теме:</a:t>
            </a:r>
          </a:p>
          <a:p>
            <a:pPr algn="ctr"/>
            <a:r>
              <a:rPr lang="en-US" sz="3200" dirty="0" smtClean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youtu.be/dhgwFHg6fzk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0770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Азат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Домашнее задание.</a:t>
            </a:r>
          </a:p>
        </p:txBody>
      </p:sp>
      <p:pic>
        <p:nvPicPr>
          <p:cNvPr id="6147" name="Содержимое 3" descr="planirov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581400"/>
            <a:ext cx="3262313" cy="3049588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331640" y="2132856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A49C8"/>
                </a:solidFill>
              </a:rPr>
              <a:t>Уч</a:t>
            </a:r>
            <a:r>
              <a:rPr lang="ru-RU" sz="2800" dirty="0">
                <a:solidFill>
                  <a:srgbClr val="0A49C8"/>
                </a:solidFill>
              </a:rPr>
              <a:t>. стр. </a:t>
            </a:r>
            <a:r>
              <a:rPr lang="ru-RU" sz="2800" dirty="0" smtClean="0">
                <a:solidFill>
                  <a:srgbClr val="0A49C8"/>
                </a:solidFill>
              </a:rPr>
              <a:t>104 </a:t>
            </a:r>
            <a:r>
              <a:rPr lang="ru-RU" sz="2800" dirty="0">
                <a:solidFill>
                  <a:srgbClr val="0A49C8"/>
                </a:solidFill>
              </a:rPr>
              <a:t>– </a:t>
            </a:r>
            <a:r>
              <a:rPr lang="ru-RU" sz="2800" dirty="0" smtClean="0">
                <a:solidFill>
                  <a:srgbClr val="0A49C8"/>
                </a:solidFill>
              </a:rPr>
              <a:t>111, </a:t>
            </a:r>
            <a:r>
              <a:rPr lang="ru-RU" sz="2800">
                <a:solidFill>
                  <a:srgbClr val="0A49C8"/>
                </a:solidFill>
              </a:rPr>
              <a:t>ответить </a:t>
            </a:r>
            <a:r>
              <a:rPr lang="ru-RU" sz="2800" smtClean="0">
                <a:solidFill>
                  <a:srgbClr val="0A49C8"/>
                </a:solidFill>
              </a:rPr>
              <a:t>устно на </a:t>
            </a:r>
            <a:r>
              <a:rPr lang="ru-RU" sz="2800" dirty="0">
                <a:solidFill>
                  <a:srgbClr val="0A49C8"/>
                </a:solidFill>
              </a:rPr>
              <a:t>вопросы (раздел «Проверим себя</a:t>
            </a:r>
            <a:r>
              <a:rPr lang="ru-RU" sz="2800" dirty="0" smtClean="0">
                <a:solidFill>
                  <a:srgbClr val="0A49C8"/>
                </a:solidFill>
              </a:rPr>
              <a:t>») на стр.107 и стр.111,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отправить аудиозапись ответов учителям.</a:t>
            </a:r>
            <a:endParaRPr lang="ru-RU" sz="2800" dirty="0">
              <a:solidFill>
                <a:srgbClr val="0A49C8"/>
              </a:solidFill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i="1" dirty="0">
                <a:solidFill>
                  <a:srgbClr val="000099"/>
                </a:solidFill>
              </a:rPr>
              <a:t> </a:t>
            </a:r>
          </a:p>
          <a:p>
            <a:endParaRPr lang="ru-RU" sz="2800" i="1" dirty="0">
              <a:solidFill>
                <a:srgbClr val="000099"/>
              </a:solidFill>
            </a:endParaRPr>
          </a:p>
          <a:p>
            <a:r>
              <a:rPr lang="ru-RU" sz="2800" dirty="0">
                <a:solidFill>
                  <a:srgbClr val="008000"/>
                </a:solidFill>
              </a:rPr>
              <a:t> </a:t>
            </a:r>
            <a:endParaRPr lang="ru-RU" sz="2800" i="1" dirty="0">
              <a:solidFill>
                <a:srgbClr val="008000"/>
              </a:solidFill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4067944" y="4365104"/>
            <a:ext cx="4608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ватсап</a:t>
            </a:r>
            <a:r>
              <a:rPr lang="ru-RU" sz="2000" dirty="0"/>
              <a:t>: 89393988225 (Нуриева Г.И.) </a:t>
            </a:r>
          </a:p>
          <a:p>
            <a:pPr algn="ctr"/>
            <a:r>
              <a:rPr lang="ru-RU" sz="2000" u="sng" dirty="0">
                <a:hlinkClick r:id="rId3"/>
              </a:rPr>
              <a:t>gufi.78@mail.ru</a:t>
            </a:r>
            <a:r>
              <a:rPr lang="ru-RU" sz="2000" dirty="0"/>
              <a:t> (</a:t>
            </a:r>
            <a:r>
              <a:rPr lang="ru-RU" sz="2000" dirty="0" err="1"/>
              <a:t>Саляхутдинова</a:t>
            </a:r>
            <a:r>
              <a:rPr lang="ru-RU" sz="2000" dirty="0"/>
              <a:t> Г.С.)</a:t>
            </a:r>
          </a:p>
          <a:p>
            <a:pPr algn="ctr"/>
            <a:r>
              <a:rPr lang="en-US" sz="2000" u="sng" dirty="0" err="1">
                <a:hlinkClick r:id="rId4"/>
              </a:rPr>
              <a:t>shafic</a:t>
            </a:r>
            <a:r>
              <a:rPr lang="ru-RU" sz="2000" u="sng" dirty="0">
                <a:hlinkClick r:id="rId4"/>
              </a:rPr>
              <a:t>-</a:t>
            </a:r>
            <a:r>
              <a:rPr lang="en-US" sz="2000" u="sng" dirty="0" err="1">
                <a:hlinkClick r:id="rId4"/>
              </a:rPr>
              <a:t>gulnaz</a:t>
            </a:r>
            <a:r>
              <a:rPr lang="ru-RU" sz="2000" u="sng" dirty="0">
                <a:hlinkClick r:id="rId4"/>
              </a:rPr>
              <a:t>@</a:t>
            </a:r>
            <a:r>
              <a:rPr lang="en-US" sz="2000" u="sng" dirty="0">
                <a:hlinkClick r:id="rId4"/>
              </a:rPr>
              <a:t>mail</a:t>
            </a:r>
            <a:r>
              <a:rPr lang="ru-RU" sz="2000" u="sng" dirty="0">
                <a:hlinkClick r:id="rId4"/>
              </a:rPr>
              <a:t>.</a:t>
            </a:r>
            <a:r>
              <a:rPr lang="en-US" sz="2000" u="sng" dirty="0" err="1">
                <a:hlinkClick r:id="rId4"/>
              </a:rPr>
              <a:t>ru</a:t>
            </a:r>
            <a:r>
              <a:rPr lang="ru-RU" sz="2000" u="sng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Шафикова</a:t>
            </a:r>
            <a:r>
              <a:rPr lang="ru-RU" sz="2000" dirty="0"/>
              <a:t> Г.Д.)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ПРаздник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58324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8"/>
          <p:cNvSpPr>
            <a:spLocks noChangeArrowheads="1" noChangeShapeType="1" noTextEdit="1"/>
          </p:cNvSpPr>
          <p:nvPr/>
        </p:nvSpPr>
        <p:spPr bwMode="auto">
          <a:xfrm>
            <a:off x="990600" y="404813"/>
            <a:ext cx="7902575" cy="15001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урок, дети!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sovety.ru/images/egipet-na-karte-afr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8640"/>
            <a:ext cx="7560840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708" y="5229201"/>
            <a:ext cx="86610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Арабская Республика Египет – страна с великой древней историей и культурой. Она расположена 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северо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–востоке Африки и на юго-западе Азии.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Средиземное море омывает её на севере,  а Красное море на востоке.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39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7134e2c4848980ff2647fc2fb23c7cc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3888432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005" y="4293096"/>
            <a:ext cx="43990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Большая часть страны – это безводные пустыни.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4" name="Picture 2" descr="https://im0-tub-ru.yandex.net/i?id=e26fe5937eba7e9aba42b7d68b03b617&amp;n=33&amp;h=215&amp;w=2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240360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429309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Поэтому так почитают в Египте Нил – одну из великих рек мира, источник жизни для египтян. На её берегах живёт почти всё население страны.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61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torus.ru/public/ator/data/Ca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" y="188640"/>
            <a:ext cx="5165849" cy="387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6a6ea5373aab5f5392b6d36e848810c2&amp;n=33&amp;h=215&amp;w=3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86353"/>
            <a:ext cx="5112568" cy="3195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238" y="4293096"/>
            <a:ext cx="86610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Столица Египта –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    город Каир.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Это огромный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многолюдный город, где живут представители разных народов: арабы, нубийцы, греки, армяне и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копты – самый древний народ страны.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efa0be74fc4da86d932eb0909e2a7d64&amp;n=33&amp;h=215&amp;w=2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5047363" cy="420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030" y="908720"/>
            <a:ext cx="866101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 берегу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Средиземного моря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находится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город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Александрия,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основанный более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2300 лет назад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великим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военачальником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древних времён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Александром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Македонским.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Здесь была создана крупнейшая библиотека древности.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09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2e22423cf43992740dfe5f85143ecf8b&amp;n=33&amp;h=185&amp;w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184576" cy="3197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0-tub-ru.yandex.net/i?id=3d1c26aff9637bc1fcb3c0ce1d8b40cf&amp;n=33&amp;h=215&amp;w=3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86399"/>
            <a:ext cx="5069361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030" y="3861048"/>
            <a:ext cx="86610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Подробнее об истории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 судьбе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Александрийской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библиотеки вы можете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Прочитать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 стр. 105 в учебнике.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36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7e53afd16fefc7259b14d9373d1e3c97&amp;n=33&amp;h=215&amp;w=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7632"/>
            <a:ext cx="6624736" cy="3728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494" y="4263409"/>
            <a:ext cx="86610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Основная достопримечательность Египетской пустыни – это пирамиды. Пирамиды строились как гробницы для фараонов – правителей Египта.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Известно имя архитектора –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Имхотеп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, который разработал способ укладки пирамид из тёсаного камня.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 2008 году в Египте обнаружили 118 пирамид.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39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8da2a9611058d90ff20a25363a05568a&amp;n=33&amp;h=215&amp;w=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2"/>
            <a:ext cx="6048672" cy="3404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585290"/>
            <a:ext cx="86610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Пирамида фараона Хеопса – самая большая, более 140 метров высотой, её грани точно ориентированы по сторонам света. На постройку пирамиды ушло 2 миллиона 300 тысяч каменных блоков, весом примерно 2500 кг каждый.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4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0-tub-ru.yandex.net/i?id=afc62976e4c811038a29bbefcad60517&amp;n=33&amp;h=215&amp;w=3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3958307" cy="2642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0-tub-ru.yandex.net/i?id=8c7aea46d76ac3fcbc0542c99ce4430c&amp;n=33&amp;h=215&amp;w=2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816424" cy="2858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656" y="4293096"/>
            <a:ext cx="86610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Здесь же, у пирамид, находится древнейшая скульптура Большой Сфинкс – лежащий на песке лев с лицом фараона. Взор его обращён к Нилу и восходящему солнцу. Так воздавали честь двум стихиям – воде и огню.</a:t>
            </a:r>
          </a:p>
        </p:txBody>
      </p:sp>
    </p:spTree>
    <p:extLst>
      <p:ext uri="{BB962C8B-B14F-4D97-AF65-F5344CB8AC3E}">
        <p14:creationId xmlns="" xmlns:p14="http://schemas.microsoft.com/office/powerpoint/2010/main" val="2989369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129</TotalTime>
  <Words>359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Домашнее задание.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15</cp:revision>
  <dcterms:created xsi:type="dcterms:W3CDTF">2017-04-26T13:43:04Z</dcterms:created>
  <dcterms:modified xsi:type="dcterms:W3CDTF">2020-05-05T20:16:58Z</dcterms:modified>
</cp:coreProperties>
</file>