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8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16.05.2020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16.05.2020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16.05.2020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16.05.2020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16.05.2020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16.05.2020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16.05.2020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16.05.2020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16.05.2020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16.05.2020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16.05.2020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4277D-BB13-49FC-A3A0-71902F62E5AF}" type="datetimeFigureOut">
              <a:rPr lang="ru-RU" smtClean="0"/>
              <a:pPr/>
              <a:t>16.05.2020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2RxohfFvrGc" TargetMode="External"/><Relationship Id="rId2" Type="http://schemas.openxmlformats.org/officeDocument/2006/relationships/hyperlink" Target="https://www.youtube.com/watch?v=DNqyQJeQvWY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2303000164@edu.tatar.r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500042"/>
            <a:ext cx="7929618" cy="5643602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>Аксиомы стереометрии и их следствия. Параллельность прямых и </a:t>
            </a:r>
            <a:r>
              <a:rPr lang="ru-RU" sz="4000" b="1" dirty="0" smtClean="0"/>
              <a:t>плоскостей </a:t>
            </a:r>
            <a:r>
              <a:rPr lang="en-US" sz="4000" dirty="0" smtClean="0">
                <a:hlinkClick r:id="rId2"/>
              </a:rPr>
              <a:t>https://</a:t>
            </a:r>
            <a:r>
              <a:rPr lang="en-US" sz="4000" dirty="0" smtClean="0">
                <a:hlinkClick r:id="rId2"/>
              </a:rPr>
              <a:t>www.youtube.com/watch?v=DNqyQJeQvWY</a:t>
            </a:r>
            <a:r>
              <a:rPr lang="ru-RU" sz="4000" dirty="0" smtClean="0"/>
              <a:t>, </a:t>
            </a:r>
            <a:r>
              <a:rPr lang="en-US" sz="3600" dirty="0" smtClean="0">
                <a:hlinkClick r:id="rId3"/>
              </a:rPr>
              <a:t>https://www.youtube.com/watch?v=2RxohfFvrGc</a:t>
            </a:r>
            <a:r>
              <a:rPr lang="ru-RU" sz="4000" u="sng" dirty="0" smtClean="0"/>
              <a:t/>
            </a:r>
            <a:br>
              <a:rPr lang="ru-RU" sz="4000" u="sng" dirty="0" smtClean="0"/>
            </a:br>
            <a:r>
              <a:rPr lang="ru-RU" sz="4000" b="1" dirty="0" smtClean="0"/>
              <a:t>Домашняя работа: </a:t>
            </a:r>
            <a:r>
              <a:rPr lang="ru-RU" sz="4000" b="1" dirty="0" smtClean="0"/>
              <a:t>сайт Решу ЕГЭ, п.8, призма, № 3-7</a:t>
            </a: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3600" dirty="0" smtClean="0"/>
              <a:t> Обратная связь</a:t>
            </a:r>
            <a:r>
              <a:rPr lang="ru-RU" sz="3600" u="sng" dirty="0" smtClean="0"/>
              <a:t/>
            </a:r>
            <a:br>
              <a:rPr lang="ru-RU" sz="3600" u="sng" dirty="0" smtClean="0"/>
            </a:br>
            <a:r>
              <a:rPr lang="ru-RU" sz="3600" dirty="0" smtClean="0"/>
              <a:t>Ганиева </a:t>
            </a:r>
            <a:r>
              <a:rPr lang="ru-RU" sz="3600" dirty="0" err="1" smtClean="0"/>
              <a:t>Эльмира</a:t>
            </a:r>
            <a:r>
              <a:rPr lang="ru-RU" sz="3600" dirty="0" smtClean="0"/>
              <a:t> </a:t>
            </a:r>
            <a:r>
              <a:rPr lang="ru-RU" sz="3600" dirty="0" err="1" smtClean="0"/>
              <a:t>Равильевна</a:t>
            </a:r>
            <a:r>
              <a:rPr lang="ru-RU" sz="3600" dirty="0" smtClean="0"/>
              <a:t> </a:t>
            </a:r>
            <a:r>
              <a:rPr lang="ru-RU" sz="3600" dirty="0" smtClean="0">
                <a:hlinkClick r:id="rId4"/>
              </a:rPr>
              <a:t>2303000164@edu.tatar.ru </a:t>
            </a:r>
            <a:r>
              <a:rPr lang="ru-RU" sz="4000" b="1" dirty="0" smtClean="0"/>
              <a:t/>
            </a:r>
            <a:br>
              <a:rPr lang="ru-RU" sz="4000" b="1" dirty="0" smtClean="0"/>
            </a:br>
            <a:endParaRPr lang="ru-RU" sz="4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17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Аксиомы стереометрии и их следствия. Параллельность прямых и плоскостей https://www.youtube.com/watch?v=DNqyQJeQvWY, https://www.youtube.com/watch?v=2RxohfFvrGc Домашняя работа: сайт Решу ЕГЭ, п.8, призма, № 3-7  Обратная связь Ганиева Эльмира Равильевна 2303000164@edu.tatar.ru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Тригонометрические функция числового аргумента y=sinx  https://www.youtube.com/watch?v=xm7fP5WUBYE</dc:title>
  <dc:creator>моу сош №3</dc:creator>
  <cp:lastModifiedBy>1</cp:lastModifiedBy>
  <cp:revision>15</cp:revision>
  <dcterms:created xsi:type="dcterms:W3CDTF">2020-03-27T10:30:33Z</dcterms:created>
  <dcterms:modified xsi:type="dcterms:W3CDTF">2020-05-16T19:02:52Z</dcterms:modified>
</cp:coreProperties>
</file>