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45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А. А. Фет. Стихотворения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3429000"/>
            <a:ext cx="6440760" cy="2209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/>
              <a:t>«Шепот, робкое дыханье...», «Сияла ночь. Луной был полон сад. </a:t>
            </a:r>
            <a:r>
              <a:rPr lang="ru-RU" b="1" dirty="0" smtClean="0"/>
              <a:t>Лежали</a:t>
            </a:r>
            <a:r>
              <a:rPr lang="ru-RU" b="1" dirty="0" smtClean="0"/>
              <a:t>...», «Еще майская ночь...»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Просмотреть видеофильм по ссылке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86000" y="185934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https://yandex.ru/video/preview/?filmId=17121125498089274647&amp;text=</a:t>
            </a:r>
            <a:r>
              <a:rPr lang="ru-RU" dirty="0" smtClean="0"/>
              <a:t>видеоурокА.%20А.%20Фет.%20Стихотворения%3</a:t>
            </a:r>
            <a:r>
              <a:rPr lang="en-US" dirty="0" smtClean="0"/>
              <a:t>A%20«</a:t>
            </a:r>
            <a:r>
              <a:rPr lang="ru-RU" dirty="0" smtClean="0"/>
              <a:t>Шепот%2</a:t>
            </a:r>
            <a:r>
              <a:rPr lang="en-US" dirty="0" smtClean="0"/>
              <a:t>C%20</a:t>
            </a:r>
            <a:r>
              <a:rPr lang="ru-RU" dirty="0" smtClean="0"/>
              <a:t>робкое%20дыханье...»%2</a:t>
            </a:r>
            <a:r>
              <a:rPr lang="en-US" dirty="0" smtClean="0"/>
              <a:t>C%20«</a:t>
            </a:r>
            <a:r>
              <a:rPr lang="ru-RU" dirty="0" smtClean="0"/>
              <a:t>Сияла%20ночь.%20Луной%20был%20полон%20сад.%20Лежа¬ли...»%2</a:t>
            </a:r>
            <a:r>
              <a:rPr lang="en-US" dirty="0" smtClean="0"/>
              <a:t>C%20«</a:t>
            </a:r>
            <a:r>
              <a:rPr lang="ru-RU" dirty="0" smtClean="0"/>
              <a:t>Еще%20май¬ская%20ночь...»&amp;</a:t>
            </a:r>
            <a:r>
              <a:rPr lang="en-US" dirty="0" smtClean="0"/>
              <a:t>text=</a:t>
            </a:r>
            <a:r>
              <a:rPr lang="ru-RU" dirty="0" smtClean="0"/>
              <a:t>шепот%20&amp;</a:t>
            </a:r>
            <a:r>
              <a:rPr lang="en-US" dirty="0" smtClean="0"/>
              <a:t>path=</a:t>
            </a:r>
            <a:r>
              <a:rPr lang="en-US" dirty="0" err="1" smtClean="0"/>
              <a:t>wizard&amp;parent-reqid</a:t>
            </a:r>
            <a:r>
              <a:rPr lang="en-US" dirty="0" smtClean="0"/>
              <a:t>=1589475616991154-1422790424249766887000291-production-app-host-man-web-yp-300&amp;redircnt=1589475622.1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Прочитать  стр.162- 175 учебника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Выполнить задания 2,3 на стр.175 письменно в тетради .</a:t>
            </a:r>
          </a:p>
          <a:p>
            <a:r>
              <a:rPr lang="ru-RU" dirty="0" smtClean="0"/>
              <a:t>Прислать на почту 2303000114</a:t>
            </a:r>
            <a:r>
              <a:rPr lang="en-US" dirty="0" smtClean="0"/>
              <a:t>@</a:t>
            </a:r>
            <a:r>
              <a:rPr lang="en-US" dirty="0" err="1" smtClean="0"/>
              <a:t>edu.tatar.ru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84</Words>
  <Application>Microsoft Office PowerPoint</Application>
  <PresentationFormat>Экран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А. А. Фет. Стихотворения:</vt:lpstr>
      <vt:lpstr>Просмотреть видеофильм по ссылке</vt:lpstr>
      <vt:lpstr>Прочитать  стр.162- 175 учебника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Дом</dc:creator>
  <cp:lastModifiedBy>Дом</cp:lastModifiedBy>
  <cp:revision>7</cp:revision>
  <dcterms:created xsi:type="dcterms:W3CDTF">2020-05-14T17:04:30Z</dcterms:created>
  <dcterms:modified xsi:type="dcterms:W3CDTF">2020-05-14T17:25:57Z</dcterms:modified>
</cp:coreProperties>
</file>