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9" r:id="rId2"/>
    <p:sldId id="260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44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9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0D50A-1B98-4249-B23D-EFD5581AC406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DA0A4-317A-46C6-B341-10ECEA46AEA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64020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0D50A-1B98-4249-B23D-EFD5581AC406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DA0A4-317A-46C6-B341-10ECEA46AE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3754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0D50A-1B98-4249-B23D-EFD5581AC406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DA0A4-317A-46C6-B341-10ECEA46AE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7247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0D50A-1B98-4249-B23D-EFD5581AC406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DA0A4-317A-46C6-B341-10ECEA46AE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4346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0D50A-1B98-4249-B23D-EFD5581AC406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DA0A4-317A-46C6-B341-10ECEA46AEA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58177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0D50A-1B98-4249-B23D-EFD5581AC406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DA0A4-317A-46C6-B341-10ECEA46AE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1410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0D50A-1B98-4249-B23D-EFD5581AC406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DA0A4-317A-46C6-B341-10ECEA46AE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90070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0D50A-1B98-4249-B23D-EFD5581AC406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DA0A4-317A-46C6-B341-10ECEA46AE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3663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0D50A-1B98-4249-B23D-EFD5581AC406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DA0A4-317A-46C6-B341-10ECEA46AE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7219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FE0D50A-1B98-4249-B23D-EFD5581AC406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DDA0A4-317A-46C6-B341-10ECEA46AE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00217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0D50A-1B98-4249-B23D-EFD5581AC406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DA0A4-317A-46C6-B341-10ECEA46AE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5060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FE0D50A-1B98-4249-B23D-EFD5581AC406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6DDA0A4-317A-46C6-B341-10ECEA46AEA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27898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O7LL0Y7W30" TargetMode="External"/><Relationship Id="rId2" Type="http://schemas.openxmlformats.org/officeDocument/2006/relationships/hyperlink" Target="https://www.youtube.com/watch?v=nw5xNOs7FN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1733266"/>
            <a:ext cx="10058400" cy="3867434"/>
          </a:xfrm>
        </p:spPr>
        <p:txBody>
          <a:bodyPr>
            <a:noAutofit/>
          </a:bodyPr>
          <a:lstStyle/>
          <a:p>
            <a:r>
              <a:rPr lang="ru-RU" dirty="0"/>
              <a:t>Ходьба с преодолением препятствий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dirty="0"/>
              <a:t>Разновидности ходьбы. Ходьба по разметкам. Бег с ускорением (30м). Игра «команда быстроногих». Ору. Челночный бег. Развитие скоростных и координационных способностей.</a:t>
            </a:r>
          </a:p>
        </p:txBody>
      </p:sp>
    </p:spTree>
    <p:extLst>
      <p:ext uri="{BB962C8B-B14F-4D97-AF65-F5344CB8AC3E}">
        <p14:creationId xmlns:p14="http://schemas.microsoft.com/office/powerpoint/2010/main" xmlns="" val="3854317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Перейдите по ссылке и просмотрите </a:t>
            </a:r>
            <a:r>
              <a:rPr lang="ru-RU" dirty="0" err="1"/>
              <a:t>видеоурок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www.youtube.com/watch?v=nw5xNOs7FN4</a:t>
            </a:r>
            <a:endParaRPr lang="ru-RU" dirty="0" smtClean="0"/>
          </a:p>
          <a:p>
            <a:endParaRPr lang="ru-RU" dirty="0"/>
          </a:p>
          <a:p>
            <a:r>
              <a:rPr lang="ru-RU" sz="3200" dirty="0"/>
              <a:t>Ходьба с преодолением препятствий </a:t>
            </a:r>
            <a:endParaRPr lang="ru-RU" sz="3200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www.youtube.com/watch?v=bO7LL0Y7W30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5274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Выполнить различные виды ходьбы (ходьба в </a:t>
            </a:r>
            <a:r>
              <a:rPr lang="ru-RU" sz="3200" dirty="0" err="1" smtClean="0"/>
              <a:t>полуприседе</a:t>
            </a:r>
            <a:r>
              <a:rPr lang="ru-RU" sz="3200" dirty="0" smtClean="0"/>
              <a:t>, в приседе, выпадами, с </a:t>
            </a:r>
            <a:r>
              <a:rPr lang="ru-RU" sz="3200" smtClean="0"/>
              <a:t>преодолением препятствии)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4103992940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</TotalTime>
  <Words>40</Words>
  <Application>Microsoft Office PowerPoint</Application>
  <PresentationFormat>Произвольный</PresentationFormat>
  <Paragraphs>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Ретро</vt:lpstr>
      <vt:lpstr>Ходьба с преодолением препятствий Разновидности ходьбы. Ходьба по разметкам. Бег с ускорением (30м). Игра «команда быстроногих». Ору. Челночный бег. Развитие скоростных и координационных способностей.</vt:lpstr>
      <vt:lpstr>Перейдите по ссылке и просмотрите видеоурок</vt:lpstr>
      <vt:lpstr>Домашнее задание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Шахматная партия. Демонстрация ко­ротких партий. Игра всеми фигурами из начального положения.</dc:title>
  <dc:creator>АЙДАР</dc:creator>
  <cp:lastModifiedBy>User</cp:lastModifiedBy>
  <cp:revision>3</cp:revision>
  <dcterms:created xsi:type="dcterms:W3CDTF">2020-04-28T18:51:29Z</dcterms:created>
  <dcterms:modified xsi:type="dcterms:W3CDTF">2020-05-06T12:07:10Z</dcterms:modified>
</cp:coreProperties>
</file>