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3" r:id="rId8"/>
    <p:sldId id="259" r:id="rId9"/>
    <p:sldId id="262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9076D-B930-49A2-A576-D4A004BCDDDE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F3B07-DBD2-48F8-8532-1954A42346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liliya.z.f@mail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_aliya_21@mail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Pictures\23-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04788"/>
            <a:ext cx="9753600" cy="72675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071546"/>
            <a:ext cx="931228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Сочинение по картине </a:t>
            </a:r>
          </a:p>
          <a:p>
            <a:pPr algn="ctr"/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Ивана Ивановича Шишкина</a:t>
            </a:r>
          </a:p>
          <a:p>
            <a:pPr algn="ctr"/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«Утро в сосновом лесу»</a:t>
            </a:r>
          </a:p>
          <a:p>
            <a:pPr algn="ctr"/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Pictures\23-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531" y="-171400"/>
            <a:ext cx="9753600" cy="72675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2102" y="1342668"/>
            <a:ext cx="8554906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pPr algn="ctr"/>
            <a:r>
              <a:rPr lang="ru-RU" sz="40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напишите сочинение</a:t>
            </a:r>
          </a:p>
          <a:p>
            <a:pPr lvl="0"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Контакты: 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Email –</a:t>
            </a:r>
            <a:r>
              <a:rPr lang="en-US" sz="2400" dirty="0">
                <a:solidFill>
                  <a:prstClr val="black"/>
                </a:solidFill>
                <a:hlinkClick r:id="rId3"/>
              </a:rPr>
              <a:t>liliya.z.f@mail.ru</a:t>
            </a:r>
            <a:r>
              <a:rPr lang="en-US" sz="2400" dirty="0">
                <a:solidFill>
                  <a:prstClr val="black"/>
                </a:solidFill>
              </a:rPr>
              <a:t>   </a:t>
            </a:r>
            <a:r>
              <a:rPr lang="ru-RU" sz="2400" dirty="0" err="1">
                <a:solidFill>
                  <a:prstClr val="black"/>
                </a:solidFill>
              </a:rPr>
              <a:t>Закирзянова</a:t>
            </a:r>
            <a:r>
              <a:rPr lang="ru-RU" sz="2400" dirty="0">
                <a:solidFill>
                  <a:prstClr val="black"/>
                </a:solidFill>
              </a:rPr>
              <a:t> Л.Ф.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WhatsApp</a:t>
            </a:r>
            <a:r>
              <a:rPr lang="ru-RU" sz="2400" dirty="0">
                <a:solidFill>
                  <a:prstClr val="black"/>
                </a:solidFill>
              </a:rPr>
              <a:t> - 89674646624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Email – </a:t>
            </a:r>
            <a:r>
              <a:rPr lang="en-US" sz="2400" dirty="0">
                <a:solidFill>
                  <a:prstClr val="black"/>
                </a:solidFill>
                <a:hlinkClick r:id="rId4"/>
              </a:rPr>
              <a:t>m_aliya_21@mail.ru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Хабибрахманова</a:t>
            </a:r>
            <a:r>
              <a:rPr lang="ru-RU" sz="2400" dirty="0">
                <a:solidFill>
                  <a:prstClr val="black"/>
                </a:solidFill>
              </a:rPr>
              <a:t> А.И.</a:t>
            </a:r>
          </a:p>
          <a:p>
            <a:pPr lvl="0" algn="ctr"/>
            <a:r>
              <a:rPr lang="en-US" sz="2400" dirty="0">
                <a:solidFill>
                  <a:prstClr val="black"/>
                </a:solidFill>
              </a:rPr>
              <a:t>WhatsApp - 89625600403</a:t>
            </a:r>
          </a:p>
          <a:p>
            <a:pPr algn="ctr"/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29289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Pictures\23-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04788"/>
            <a:ext cx="9753600" cy="7267576"/>
          </a:xfrm>
          <a:prstGeom prst="rect">
            <a:avLst/>
          </a:prstGeom>
          <a:noFill/>
        </p:spPr>
      </p:pic>
      <p:pic>
        <p:nvPicPr>
          <p:cNvPr id="5" name="Рисунок 4" descr="3734508-9c12befe6e03f5d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2" y="357165"/>
            <a:ext cx="9128538" cy="631390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Pictures\23-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04788"/>
            <a:ext cx="9753600" cy="7267576"/>
          </a:xfrm>
          <a:prstGeom prst="rect">
            <a:avLst/>
          </a:prstGeom>
          <a:noFill/>
        </p:spPr>
      </p:pic>
      <p:pic>
        <p:nvPicPr>
          <p:cNvPr id="5" name="Рисунок 4" descr="202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8604"/>
            <a:ext cx="3435818" cy="41433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868" y="571480"/>
            <a:ext cx="578647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Иван Иванович Шишкин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один из самых выдающихся  русских художников-пейзажистов XIX века.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Невыразимую любовь к родной природе он перенес на свои полотна, воспевая в каждой картине красоту и величие бескрайних русских полей и лесов, восхищаясь не только могучими дубравами, но и пестротой обычных полевых цветов. Пожалуй, самая известная картина выдающегося русского пейзажиста И. И. Шишкина – «Утро в сосновом лесу». Картина была написана в 1889 году. Считается, что замысел картины был подсказан Шишкину известным художником Савицким К. А. Рукой именно этого художника, кстати, были написаны медведица и играющие медвежата. Однако Третьяков, который приобрел полотно, решил закрепить за ним авторство Шишкина, поскольку считал, что основная работа сделана именно им.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4714884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1832-1898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3078" y="0"/>
            <a:ext cx="9157078" cy="6867809"/>
          </a:xfrm>
        </p:spPr>
      </p:pic>
    </p:spTree>
    <p:extLst>
      <p:ext uri="{BB962C8B-B14F-4D97-AF65-F5344CB8AC3E}">
        <p14:creationId xmlns:p14="http://schemas.microsoft.com/office/powerpoint/2010/main" xmlns="" val="117577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по учебнику стр. 117 упр. 195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Рассмотрите в «Картинной галерее»  учебника стр.81 репродукцию картины Ивана Ивановича Шишкина «Утро в сосновом лесу» </a:t>
            </a:r>
            <a:endParaRPr lang="ru-RU" dirty="0"/>
          </a:p>
          <a:p>
            <a:pPr marL="0" indent="0" algn="ctr">
              <a:buNone/>
            </a:pPr>
            <a:r>
              <a:rPr lang="ru-RU" sz="3900" u="sng" dirty="0" smtClean="0">
                <a:solidFill>
                  <a:srgbClr val="C00000"/>
                </a:solidFill>
              </a:rPr>
              <a:t>Устно ответим на вопросы:</a:t>
            </a:r>
          </a:p>
          <a:p>
            <a:pPr marL="0" indent="0">
              <a:buNone/>
            </a:pPr>
            <a:r>
              <a:rPr lang="ru-RU" dirty="0" smtClean="0"/>
              <a:t>-Как называется картина? Кто на ней изображен? </a:t>
            </a:r>
            <a:r>
              <a:rPr lang="ru-RU" dirty="0" smtClean="0">
                <a:solidFill>
                  <a:schemeClr val="accent1"/>
                </a:solidFill>
              </a:rPr>
              <a:t>(«Утро в сосновом лесу», медвежата)</a:t>
            </a:r>
          </a:p>
          <a:p>
            <a:pPr marL="0" indent="0">
              <a:buNone/>
            </a:pPr>
            <a:r>
              <a:rPr lang="ru-RU" dirty="0" smtClean="0"/>
              <a:t>-Придумайте свои названия</a:t>
            </a:r>
            <a:r>
              <a:rPr lang="ru-RU" dirty="0" smtClean="0">
                <a:solidFill>
                  <a:schemeClr val="accent1"/>
                </a:solidFill>
              </a:rPr>
              <a:t>.( «Медвежата», «Сосновый лес»)</a:t>
            </a:r>
          </a:p>
          <a:p>
            <a:pPr>
              <a:buFontTx/>
              <a:buChar char="-"/>
            </a:pPr>
            <a:r>
              <a:rPr lang="ru-RU" dirty="0" smtClean="0"/>
              <a:t>Где происходит действие? </a:t>
            </a:r>
            <a:r>
              <a:rPr lang="ru-RU" dirty="0" smtClean="0">
                <a:solidFill>
                  <a:schemeClr val="accent1"/>
                </a:solidFill>
              </a:rPr>
              <a:t>( В сосновом лесу)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chemeClr val="accent1"/>
                </a:solidFill>
              </a:rPr>
              <a:t>- </a:t>
            </a:r>
            <a:r>
              <a:rPr lang="ru-RU" dirty="0" smtClean="0"/>
              <a:t>Какими художник изобразил медвежат? Где они играют? Что делают? </a:t>
            </a:r>
            <a:r>
              <a:rPr lang="ru-RU" dirty="0" smtClean="0">
                <a:solidFill>
                  <a:schemeClr val="tx2"/>
                </a:solidFill>
              </a:rPr>
              <a:t>(Мохнатые, косолапые, неуклюжие медвежата залезли на сваленное дерево)</a:t>
            </a:r>
          </a:p>
        </p:txBody>
      </p:sp>
    </p:spTree>
    <p:extLst>
      <p:ext uri="{BB962C8B-B14F-4D97-AF65-F5344CB8AC3E}">
        <p14:creationId xmlns:p14="http://schemas.microsoft.com/office/powerpoint/2010/main" xmlns="" val="162824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Устно ответим на вопросы: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589640" cy="616530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Каким художник изобразил третьего медведя?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(Это медведица. Она беспокойно озирается, боится за медвежат.)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-Какой лес на картине?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(Непроходимая чаща, темно, лучи солнца едва освещают верхушки деревьев.)</a:t>
            </a:r>
          </a:p>
          <a:p>
            <a:pPr marL="0" lv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-Какие краски на картине? Какие чувства они вызывают?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Теплые краски вызывают чувства радости.)</a:t>
            </a:r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 </a:t>
            </a:r>
            <a:r>
              <a:rPr lang="ru-RU" sz="3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время дня художник изобразил медвежат? </a:t>
            </a:r>
          </a:p>
          <a:p>
            <a:pPr marL="0" lvl="0" indent="0">
              <a:buNone/>
            </a:pPr>
            <a:r>
              <a:rPr lang="ru-RU" sz="3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3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раннее солнечное </a:t>
            </a:r>
            <a:r>
              <a:rPr lang="ru-RU" sz="3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утро) </a:t>
            </a:r>
            <a:endParaRPr lang="ru-RU" sz="3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3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признаки наступившего утра вы увидели на картине? </a:t>
            </a:r>
          </a:p>
          <a:p>
            <a:pPr marL="0" lvl="0" indent="0">
              <a:buNone/>
            </a:pPr>
            <a:r>
              <a:rPr lang="ru-RU" sz="3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(Первые лучи солнца освещают вершины сосен и золотят их. Розовеет заря. Туман поднимается из оврага)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9226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12968" cy="6386799"/>
          </a:xfrm>
        </p:spPr>
        <p:txBody>
          <a:bodyPr>
            <a:noAutofit/>
          </a:bodyPr>
          <a:lstStyle/>
          <a:p>
            <a:pPr algn="l"/>
            <a:r>
              <a:rPr lang="ru-RU" sz="3600" b="1" i="1" u="sng" dirty="0"/>
              <a:t>Лес</a:t>
            </a:r>
            <a:r>
              <a:rPr lang="ru-RU" sz="3600" i="1" u="sng" dirty="0"/>
              <a:t> </a:t>
            </a:r>
            <a:r>
              <a:rPr lang="ru-RU" sz="3600" i="1" u="sng" dirty="0" smtClean="0"/>
              <a:t>(</a:t>
            </a:r>
            <a:r>
              <a:rPr lang="ru-RU" sz="3600" b="1" i="1" u="sng" dirty="0" smtClean="0"/>
              <a:t>Какой?)</a:t>
            </a: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ru-RU" sz="3600" i="1" dirty="0">
                <a:solidFill>
                  <a:schemeClr val="tx2"/>
                </a:solidFill>
              </a:rPr>
              <a:t>густой, непроходимый, таинственный, </a:t>
            </a:r>
            <a:r>
              <a:rPr lang="ru-RU" sz="3600" i="1" dirty="0" smtClean="0">
                <a:solidFill>
                  <a:schemeClr val="tx2"/>
                </a:solidFill>
              </a:rPr>
              <a:t>сказочный, </a:t>
            </a:r>
            <a:r>
              <a:rPr lang="ru-RU" sz="3600" dirty="0" smtClean="0">
                <a:solidFill>
                  <a:schemeClr val="tx2"/>
                </a:solidFill>
              </a:rPr>
              <a:t>дремучий.</a:t>
            </a:r>
            <a:r>
              <a:rPr lang="ru-RU" sz="3600" u="sng" dirty="0">
                <a:solidFill>
                  <a:schemeClr val="tx2"/>
                </a:solidFill>
              </a:rPr>
              <a:t/>
            </a:r>
            <a:br>
              <a:rPr lang="ru-RU" sz="3600" u="sng" dirty="0">
                <a:solidFill>
                  <a:schemeClr val="tx2"/>
                </a:solidFill>
              </a:rPr>
            </a:br>
            <a:r>
              <a:rPr lang="ru-RU" sz="3600" b="1" i="1" u="sng" dirty="0" smtClean="0">
                <a:solidFill>
                  <a:schemeClr val="bg2">
                    <a:lumMod val="10000"/>
                  </a:schemeClr>
                </a:solidFill>
              </a:rPr>
              <a:t>Сосны (какие?) </a:t>
            </a:r>
            <a:r>
              <a:rPr lang="ru-RU" sz="3600" i="1" u="sng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i="1" dirty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ru-RU" sz="3600" i="1" dirty="0">
                <a:solidFill>
                  <a:schemeClr val="tx2"/>
                </a:solidFill>
              </a:rPr>
              <a:t>вековые, раскидистые, могучие, прямые, </a:t>
            </a:r>
            <a:r>
              <a:rPr lang="ru-RU" sz="3600" i="1" dirty="0" smtClean="0">
                <a:solidFill>
                  <a:schemeClr val="tx2"/>
                </a:solidFill>
              </a:rPr>
              <a:t>золотистые, старые, высокие.</a:t>
            </a:r>
            <a:br>
              <a:rPr lang="ru-RU" sz="3600" i="1" dirty="0" smtClean="0">
                <a:solidFill>
                  <a:schemeClr val="tx2"/>
                </a:solidFill>
              </a:rPr>
            </a:br>
            <a:r>
              <a:rPr lang="ru-RU" sz="3600" b="1" i="1" u="sng" dirty="0" smtClean="0"/>
              <a:t>Утро (Какое?)</a:t>
            </a:r>
            <a:r>
              <a:rPr lang="ru-RU" sz="3600" i="1" dirty="0" smtClean="0"/>
              <a:t>- </a:t>
            </a:r>
            <a:r>
              <a:rPr lang="ru-RU" sz="3600" i="1" dirty="0" smtClean="0">
                <a:solidFill>
                  <a:schemeClr val="tx2"/>
                </a:solidFill>
              </a:rPr>
              <a:t>летнее, раннее, свежее.</a:t>
            </a:r>
            <a:br>
              <a:rPr lang="ru-RU" sz="3600" i="1" dirty="0" smtClean="0">
                <a:solidFill>
                  <a:schemeClr val="tx2"/>
                </a:solidFill>
              </a:rPr>
            </a:br>
            <a:r>
              <a:rPr lang="ru-RU" sz="3600" b="1" i="1" u="sng" dirty="0" smtClean="0"/>
              <a:t>Медвежата (Какие?)</a:t>
            </a:r>
            <a:r>
              <a:rPr lang="ru-RU" sz="3600" i="1" u="sng" dirty="0" smtClean="0"/>
              <a:t>- </a:t>
            </a:r>
            <a:r>
              <a:rPr lang="ru-RU" sz="3600" i="1" dirty="0" smtClean="0">
                <a:solidFill>
                  <a:schemeClr val="tx2"/>
                </a:solidFill>
              </a:rPr>
              <a:t>забавные, косолапые, неуклюжие, мохнатые, любознательные)</a:t>
            </a:r>
            <a:br>
              <a:rPr lang="ru-RU" sz="3600" i="1" dirty="0" smtClean="0">
                <a:solidFill>
                  <a:schemeClr val="tx2"/>
                </a:solidFill>
              </a:rPr>
            </a:br>
            <a:r>
              <a:rPr lang="ru-RU" sz="3600" b="1" i="1" u="sng" dirty="0" smtClean="0"/>
              <a:t>Медведица(Какая?)</a:t>
            </a:r>
            <a:r>
              <a:rPr lang="ru-RU" sz="3600" b="1" i="1" dirty="0" smtClean="0"/>
              <a:t>- </a:t>
            </a:r>
            <a:r>
              <a:rPr lang="ru-RU" sz="3600" i="1" dirty="0" smtClean="0">
                <a:solidFill>
                  <a:schemeClr val="tx2"/>
                </a:solidFill>
              </a:rPr>
              <a:t>беспокойная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                             </a:t>
            </a:r>
            <a:r>
              <a:rPr lang="ru-RU" sz="3600" dirty="0" smtClean="0">
                <a:solidFill>
                  <a:srgbClr val="C00000"/>
                </a:solidFill>
              </a:rPr>
              <a:t>Составим план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435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Pictures\23-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04788"/>
            <a:ext cx="9753600" cy="7267576"/>
          </a:xfrm>
          <a:prstGeom prst="rect">
            <a:avLst/>
          </a:prstGeom>
          <a:noFill/>
        </p:spPr>
      </p:pic>
      <p:pic>
        <p:nvPicPr>
          <p:cNvPr id="5" name="Рисунок 4" descr="3734508-9c12befe6e03f5d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14291"/>
            <a:ext cx="7023301" cy="48577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2498265" y="4997930"/>
            <a:ext cx="538538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  </a:t>
            </a:r>
            <a:r>
              <a:rPr lang="ru-RU" sz="3200" u="sng" dirty="0" smtClean="0">
                <a:solidFill>
                  <a:srgbClr val="C00000"/>
                </a:solidFill>
              </a:rPr>
              <a:t>План</a:t>
            </a:r>
          </a:p>
          <a:p>
            <a:r>
              <a:rPr lang="ru-RU" sz="3200" dirty="0" smtClean="0"/>
              <a:t>1. Утро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2. </a:t>
            </a:r>
            <a:r>
              <a:rPr lang="ru-RU" sz="3200" dirty="0" smtClean="0"/>
              <a:t>Медвежья семейка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3. </a:t>
            </a:r>
            <a:r>
              <a:rPr lang="ru-RU" sz="3200" dirty="0"/>
              <a:t>Моё отношение к картине.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Pictures\23-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04788"/>
            <a:ext cx="9753600" cy="72675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214290"/>
            <a:ext cx="3775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Перед нами картина…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785794"/>
            <a:ext cx="8361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картине изображено …   Солнце …     В лесу …  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центре картины я вижу…  Они…    Медведица…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1" y="1714488"/>
            <a:ext cx="8501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Мне  понравилась картина Шишкина «Утро в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сосновом лесу», потому что…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3734508-9c12befe6e03f5d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257" y="2643182"/>
            <a:ext cx="6308059" cy="436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428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Работа по учебнику стр. 117 упр. 195</vt:lpstr>
      <vt:lpstr>Устно ответим на вопросы:</vt:lpstr>
      <vt:lpstr>Лес (Какой?)– густой, непроходимый, таинственный, сказочный, дремучий. Сосны (какие?)  – вековые, раскидистые, могучие, прямые, золотистые, старые, высокие. Утро (Какое?)- летнее, раннее, свежее. Медвежата (Какие?)- забавные, косолапые, неуклюжие, мохнатые, любознательные) Медведица(Какая?)- беспокойная                              Составим план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User</cp:lastModifiedBy>
  <cp:revision>16</cp:revision>
  <dcterms:created xsi:type="dcterms:W3CDTF">2014-04-27T09:32:56Z</dcterms:created>
  <dcterms:modified xsi:type="dcterms:W3CDTF">2020-05-14T20:19:36Z</dcterms:modified>
</cp:coreProperties>
</file>