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B000E9-DBF3-4203-9A99-B89D05F3F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E0557E7-D67C-4A12-A3EC-1A61A587F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46D39A-B5BA-4598-BC80-5375463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E478F7-09C7-4762-9A9B-04BF9FD3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83F57B-42BE-4550-A0B4-CA1CDF74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9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28682C-AF16-4A6B-9856-69C331B6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BDFAB7-4990-4E04-A6BA-FE80B833C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22B297-9995-488F-A4DE-FFC07534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6A3A07-B5E8-422A-8897-E832FA7A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69B912-3EAD-41C0-936C-49FEA03C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B513B51-E001-4351-BDA3-0514BAAEB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2417E30-88CB-42FE-8FC1-7EFF04648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97B7D5-59A4-43EE-A4C7-F8DD17C1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59B137-8221-43DE-A463-D6E22ED3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EA60F3-3B85-45FC-90A4-EC89B8DE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8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1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6600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7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1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40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26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E8C16B-2462-4476-A7F1-6DB5A07A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64BDD6-D24D-494A-B055-D18937A72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EA1435-7DB4-480A-A1A5-DCCB2FD5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8AEE17-6F9E-4B86-AB23-4666643B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3A42F0-91C5-483E-A291-671A6017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66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70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58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3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4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7" y="365154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0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C94C27-5D12-40E5-8C5B-8A6544F2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970739-8350-45E8-9A29-D302AC0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EA3CD5-65F7-46A3-AC8F-E764C03E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FB75D9-979B-4790-A946-47B0D80D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EACC0C-4B0F-41BF-B054-3B7AE40C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F335C7-0912-4E53-ACEC-87680475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07D409-48A9-4FFB-B397-F5BD9E9F2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F38DD13-460E-4A93-BDA5-42066323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8EF2E1-2CC0-49BB-848C-6A8F1F83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1C1A45-861E-46C6-A999-01210D62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FE418C5-D37E-404B-AB01-4F536D4D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8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0D8ACD-8FD4-4EA0-ABA5-9B383FE2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284C1E-831C-46D9-90D7-A7EDAC6CA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6F53A5D-044D-4E23-B797-2DE1E125A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ACA24C1-42BB-4BA6-88B9-A9C3A5D96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8145B98-777D-4120-9458-578EEEB01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31FD6D7-0489-4442-8EF8-CC1302E8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E3EA53A-0601-40B6-94D1-03EAE280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295F95-AD7A-4753-A83A-E0A3707B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A0541-AA36-4B7E-BB2D-074EAE8D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1C22C19-D528-4F91-ACAC-BD905E18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48A6A3F-2359-4543-91B8-18BCF28F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2555668-1118-4F5D-B715-9891EB2E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F1D243D-02D3-4F82-96E8-319CF95F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49CCF3A-BC57-4B89-9E33-BB837CA6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7BB71CE-F396-410E-84ED-80FCD710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C9F8F4-B315-4C68-8C92-DB916BE6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5D85EF-7B90-4377-A2F3-E8AE608B7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99B54A-5AD6-452B-9CBE-F81CC9570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542922-2BFD-40AD-8104-06210097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9B78A2-336F-4C43-9BBB-27C1B8B5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FD74CE6-0DE6-4463-9A98-E827C900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2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94AF15-DEFD-40CF-88B9-AB3ED9BB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D19E91D-83D5-4035-9B73-857372D34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C2411A-0201-4CE2-A2B9-F2F67D395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8590BAB-044F-4130-A23A-D0FB91A8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AAFC88F-3106-4551-81E7-183A000B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D73A52B-D2AA-4EB3-A460-8F1AF092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2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5A60F-3222-4E84-A0D9-963E87D4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8EB884-CD5A-40BD-BAC3-DC6C57737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67504D-518F-482C-A945-75637C6F2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060DC-024E-4BD2-9DAB-49F82E587F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7636B9-20D2-492F-922F-E8380211E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3BBB23-B850-4A39-87CC-9FA093A0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C879-43F3-4EE5-9914-E761C6B3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3175">
            <a:solidFill>
              <a:srgbClr val="312E7E"/>
            </a:solidFill>
            <a:prstDash val="solid"/>
          </a:ln>
          <a:solidFill>
            <a:srgbClr val="312E7E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15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15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15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olantarctica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4171564-7620-41DC-97BB-BC94F0757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89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E150FC3-A75B-4D20-B93E-955696A82756}"/>
              </a:ext>
            </a:extLst>
          </p:cNvPr>
          <p:cNvSpPr/>
          <p:nvPr/>
        </p:nvSpPr>
        <p:spPr>
          <a:xfrm>
            <a:off x="1472241" y="448900"/>
            <a:ext cx="92475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The Challenge of </a:t>
            </a:r>
          </a:p>
          <a:p>
            <a:pPr algn="ctr"/>
            <a:r>
              <a:rPr lang="en-GB" alt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ANTARCTICA </a:t>
            </a:r>
          </a:p>
          <a:p>
            <a:pPr algn="ctr"/>
            <a:r>
              <a:rPr lang="en-GB" alt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The Earth’s Last Great Wilderness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0DB294-CFC4-4DBA-A8DF-89403278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50B62ED-9849-4A32-B64E-BF39C373B0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9011" y="267722"/>
            <a:ext cx="4149306" cy="63225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6E6E7D8-52D0-4662-859B-B2552E2EF18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027313" y="1180355"/>
            <a:ext cx="4939103" cy="3809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8365" y="151813"/>
            <a:ext cx="6091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вы знаете об Антарктике?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эти слова связаны с темой «Антарктика»? Прочитайте текст на с.134-135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0DB294-CFC4-4DBA-A8DF-894032783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BF50598-B3D1-4A7A-9040-CDE5CBFFFC9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544243" y="246457"/>
            <a:ext cx="7310550" cy="4312000"/>
          </a:xfrm>
          <a:prstGeom prst="rect">
            <a:avLst/>
          </a:prstGeom>
        </p:spPr>
      </p:pic>
      <p:pic>
        <p:nvPicPr>
          <p:cNvPr id="3" name="11 - Going Green 8. Ex. 3, p. 134">
            <a:hlinkClick r:id="" action="ppaction://media"/>
            <a:extLst>
              <a:ext uri="{FF2B5EF4-FFF2-40B4-BE49-F238E27FC236}">
                <a16:creationId xmlns="" xmlns:a16="http://schemas.microsoft.com/office/drawing/2014/main" id="{6B9DF293-439E-4A68-9764-12AA5C4CA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706" y="5703497"/>
            <a:ext cx="609600" cy="609600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="" xmlns:a16="http://schemas.microsoft.com/office/drawing/2014/main" id="{AF5AFBB1-7AF2-4B7C-9A6A-334B1C3716AD}"/>
              </a:ext>
            </a:extLst>
          </p:cNvPr>
          <p:cNvSpPr/>
          <p:nvPr/>
        </p:nvSpPr>
        <p:spPr>
          <a:xfrm>
            <a:off x="4701396" y="1095554"/>
            <a:ext cx="370936" cy="396815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5 точек 7">
            <a:extLst>
              <a:ext uri="{FF2B5EF4-FFF2-40B4-BE49-F238E27FC236}">
                <a16:creationId xmlns="" xmlns:a16="http://schemas.microsoft.com/office/drawing/2014/main" id="{C9112D38-6D3C-46ED-ADD9-1CBD0897D2B3}"/>
              </a:ext>
            </a:extLst>
          </p:cNvPr>
          <p:cNvSpPr/>
          <p:nvPr/>
        </p:nvSpPr>
        <p:spPr>
          <a:xfrm>
            <a:off x="7824158" y="1397478"/>
            <a:ext cx="370936" cy="396815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="" xmlns:a16="http://schemas.microsoft.com/office/drawing/2014/main" id="{944373A8-642E-46C1-A9CC-E5F4681B8D96}"/>
              </a:ext>
            </a:extLst>
          </p:cNvPr>
          <p:cNvSpPr/>
          <p:nvPr/>
        </p:nvSpPr>
        <p:spPr>
          <a:xfrm>
            <a:off x="3140014" y="1759786"/>
            <a:ext cx="370936" cy="396815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5 точек 9">
            <a:extLst>
              <a:ext uri="{FF2B5EF4-FFF2-40B4-BE49-F238E27FC236}">
                <a16:creationId xmlns="" xmlns:a16="http://schemas.microsoft.com/office/drawing/2014/main" id="{ECDD3B6A-BAFB-4676-B989-F30C5732BC32}"/>
              </a:ext>
            </a:extLst>
          </p:cNvPr>
          <p:cNvSpPr/>
          <p:nvPr/>
        </p:nvSpPr>
        <p:spPr>
          <a:xfrm>
            <a:off x="4701396" y="2104839"/>
            <a:ext cx="370936" cy="396815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="" xmlns:a16="http://schemas.microsoft.com/office/drawing/2014/main" id="{C61C4084-455A-40AC-A729-C18DAD863D82}"/>
              </a:ext>
            </a:extLst>
          </p:cNvPr>
          <p:cNvSpPr/>
          <p:nvPr/>
        </p:nvSpPr>
        <p:spPr>
          <a:xfrm>
            <a:off x="4701396" y="2436964"/>
            <a:ext cx="370936" cy="396815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="" xmlns:a16="http://schemas.microsoft.com/office/drawing/2014/main" id="{F15ED427-ABC8-47E8-ADB4-DE18B497CA3D}"/>
              </a:ext>
            </a:extLst>
          </p:cNvPr>
          <p:cNvSpPr/>
          <p:nvPr/>
        </p:nvSpPr>
        <p:spPr>
          <a:xfrm>
            <a:off x="3140014" y="2711150"/>
            <a:ext cx="370936" cy="396815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="" xmlns:a16="http://schemas.microsoft.com/office/drawing/2014/main" id="{6F6E0481-1813-411E-8357-802C08022A2A}"/>
              </a:ext>
            </a:extLst>
          </p:cNvPr>
          <p:cNvSpPr/>
          <p:nvPr/>
        </p:nvSpPr>
        <p:spPr>
          <a:xfrm>
            <a:off x="7824158" y="3075914"/>
            <a:ext cx="370936" cy="396815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="" xmlns:a16="http://schemas.microsoft.com/office/drawing/2014/main" id="{7B34F51E-D183-4DFA-B986-D69342901047}"/>
              </a:ext>
            </a:extLst>
          </p:cNvPr>
          <p:cNvSpPr/>
          <p:nvPr/>
        </p:nvSpPr>
        <p:spPr>
          <a:xfrm>
            <a:off x="3140014" y="3382151"/>
            <a:ext cx="370936" cy="396815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="" xmlns:a16="http://schemas.microsoft.com/office/drawing/2014/main" id="{D8020534-EBBE-48F9-A2EF-AC76419946D0}"/>
              </a:ext>
            </a:extLst>
          </p:cNvPr>
          <p:cNvSpPr/>
          <p:nvPr/>
        </p:nvSpPr>
        <p:spPr>
          <a:xfrm>
            <a:off x="6311935" y="3719176"/>
            <a:ext cx="370936" cy="396815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везда: 5 точек 15">
            <a:extLst>
              <a:ext uri="{FF2B5EF4-FFF2-40B4-BE49-F238E27FC236}">
                <a16:creationId xmlns="" xmlns:a16="http://schemas.microsoft.com/office/drawing/2014/main" id="{C5CEBDCD-600E-4794-B280-DD8FEB1A4CD9}"/>
              </a:ext>
            </a:extLst>
          </p:cNvPr>
          <p:cNvSpPr/>
          <p:nvPr/>
        </p:nvSpPr>
        <p:spPr>
          <a:xfrm>
            <a:off x="7824158" y="4027278"/>
            <a:ext cx="370936" cy="396815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0DB294-CFC4-4DBA-A8DF-89403278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4BFB458-9D63-4681-A8C9-2C9A9125A8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647095" y="144320"/>
            <a:ext cx="9265321" cy="478363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7C5EA47-2388-4657-920F-25BCFC7B176D}"/>
              </a:ext>
            </a:extLst>
          </p:cNvPr>
          <p:cNvSpPr/>
          <p:nvPr/>
        </p:nvSpPr>
        <p:spPr>
          <a:xfrm>
            <a:off x="7471568" y="3189466"/>
            <a:ext cx="182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predators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8464D63-5337-4DDE-88A2-0B94BCB42245}"/>
              </a:ext>
            </a:extLst>
          </p:cNvPr>
          <p:cNvSpPr/>
          <p:nvPr/>
        </p:nvSpPr>
        <p:spPr>
          <a:xfrm>
            <a:off x="6162774" y="1657074"/>
            <a:ext cx="2478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deforestation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AB15787-596A-4AD4-AB9A-120CCF9FC808}"/>
              </a:ext>
            </a:extLst>
          </p:cNvPr>
          <p:cNvSpPr/>
          <p:nvPr/>
        </p:nvSpPr>
        <p:spPr>
          <a:xfrm>
            <a:off x="8457401" y="2063004"/>
            <a:ext cx="972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bury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2ADC407-D751-4B41-A9CB-C2D9392614C8}"/>
              </a:ext>
            </a:extLst>
          </p:cNvPr>
          <p:cNvSpPr/>
          <p:nvPr/>
        </p:nvSpPr>
        <p:spPr>
          <a:xfrm>
            <a:off x="5817717" y="2883705"/>
            <a:ext cx="1653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flooding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78AC7F9-BF8D-487B-A491-043B84C58E3E}"/>
              </a:ext>
            </a:extLst>
          </p:cNvPr>
          <p:cNvSpPr/>
          <p:nvPr/>
        </p:nvSpPr>
        <p:spPr>
          <a:xfrm>
            <a:off x="6163867" y="4109962"/>
            <a:ext cx="1298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ranges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0DB294-CFC4-4DBA-A8DF-89403278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t="4225" r="14973" b="15252"/>
          <a:stretch/>
        </p:blipFill>
        <p:spPr bwMode="auto">
          <a:xfrm>
            <a:off x="1468192" y="992500"/>
            <a:ext cx="9311425" cy="555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650" y="189808"/>
            <a:ext cx="1131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найти дополнительную информацию об Антарктиде по ссылке: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https://www.coolantarctica.com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/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61070" y="616948"/>
            <a:ext cx="10692788" cy="56296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12E7E"/>
                </a:solidFill>
              </a:rPr>
              <a:t>HOMEWORK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What challenges is Antarctica facing nowadays?   Why is it important for us to protect Antarctica? </a:t>
            </a:r>
            <a:r>
              <a:rPr lang="en-US" sz="2000" b="1" dirty="0">
                <a:solidFill>
                  <a:srgbClr val="C00000"/>
                </a:solidFill>
              </a:rPr>
              <a:t>What animals live in Antarctica? </a:t>
            </a:r>
            <a:r>
              <a:rPr lang="en-US" sz="2000" b="1" dirty="0" smtClean="0">
                <a:solidFill>
                  <a:srgbClr val="C00000"/>
                </a:solidFill>
              </a:rPr>
              <a:t>What can we do to protect its wildlife?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US" sz="2000" b="1" dirty="0" smtClean="0">
              <a:solidFill>
                <a:srgbClr val="312E7E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312E7E"/>
                </a:solidFill>
              </a:rPr>
              <a:t>Ответ </a:t>
            </a:r>
            <a:r>
              <a:rPr lang="ru-RU" sz="2000" b="1" dirty="0">
                <a:solidFill>
                  <a:srgbClr val="312E7E"/>
                </a:solidFill>
              </a:rPr>
              <a:t>постройте по плану: </a:t>
            </a:r>
          </a:p>
          <a:p>
            <a:pPr lvl="0" algn="just">
              <a:buFontTx/>
              <a:buChar char="-"/>
            </a:pPr>
            <a:r>
              <a:rPr lang="ru-RU" sz="2000" b="1" u="sng" dirty="0">
                <a:solidFill>
                  <a:srgbClr val="312E7E"/>
                </a:solidFill>
              </a:rPr>
              <a:t>Введение</a:t>
            </a:r>
            <a:r>
              <a:rPr lang="ru-RU" sz="2000" b="1" dirty="0">
                <a:solidFill>
                  <a:srgbClr val="312E7E"/>
                </a:solidFill>
              </a:rPr>
              <a:t> (</a:t>
            </a:r>
            <a:r>
              <a:rPr lang="en-US" sz="2000" b="1" dirty="0">
                <a:solidFill>
                  <a:srgbClr val="312E7E"/>
                </a:solidFill>
              </a:rPr>
              <a:t>to begin with, in my opinion, I think/ suppose, etc.</a:t>
            </a:r>
            <a:r>
              <a:rPr lang="ru-RU" sz="2000" b="1" dirty="0">
                <a:solidFill>
                  <a:srgbClr val="312E7E"/>
                </a:solidFill>
              </a:rPr>
              <a:t>)</a:t>
            </a:r>
          </a:p>
          <a:p>
            <a:pPr lvl="0" algn="just">
              <a:buFontTx/>
              <a:buChar char="-"/>
            </a:pPr>
            <a:r>
              <a:rPr lang="ru-RU" sz="2000" b="1" u="sng" dirty="0">
                <a:solidFill>
                  <a:srgbClr val="312E7E"/>
                </a:solidFill>
              </a:rPr>
              <a:t>Основная часть</a:t>
            </a:r>
            <a:r>
              <a:rPr lang="ru-RU" sz="2000" b="1" dirty="0">
                <a:solidFill>
                  <a:srgbClr val="312E7E"/>
                </a:solidFill>
              </a:rPr>
              <a:t> (</a:t>
            </a:r>
            <a:r>
              <a:rPr lang="en-US" sz="2000" b="1" dirty="0">
                <a:solidFill>
                  <a:srgbClr val="312E7E"/>
                </a:solidFill>
              </a:rPr>
              <a:t>what is more, besides, moreover, furthermore, in addition, for example, such as, due to, on the one hand, on the other hand, etc.)</a:t>
            </a:r>
            <a:endParaRPr lang="ru-RU" sz="2000" b="1" dirty="0">
              <a:solidFill>
                <a:srgbClr val="312E7E"/>
              </a:solidFill>
            </a:endParaRPr>
          </a:p>
          <a:p>
            <a:pPr lvl="0" algn="just">
              <a:buFontTx/>
              <a:buChar char="-"/>
            </a:pPr>
            <a:r>
              <a:rPr lang="ru-RU" sz="2000" b="1" u="sng" dirty="0">
                <a:solidFill>
                  <a:srgbClr val="312E7E"/>
                </a:solidFill>
              </a:rPr>
              <a:t>Заключение</a:t>
            </a:r>
            <a:r>
              <a:rPr lang="en-US" sz="2000" b="1" dirty="0">
                <a:solidFill>
                  <a:srgbClr val="312E7E"/>
                </a:solidFill>
              </a:rPr>
              <a:t> (to sum up, in conclusion, to conclude, etc.)</a:t>
            </a:r>
            <a:r>
              <a:rPr lang="ru-RU" sz="2000" b="1" dirty="0">
                <a:solidFill>
                  <a:srgbClr val="312E7E"/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C00000"/>
                </a:solidFill>
              </a:rPr>
              <a:t>Отправьте ответ </a:t>
            </a:r>
            <a:r>
              <a:rPr lang="ru-RU" sz="2000" b="1" u="sng" dirty="0">
                <a:solidFill>
                  <a:srgbClr val="C00000"/>
                </a:solidFill>
              </a:rPr>
              <a:t>голосовым сообщением</a:t>
            </a:r>
            <a:r>
              <a:rPr lang="ru-RU" sz="2000" b="1" dirty="0">
                <a:solidFill>
                  <a:srgbClr val="C00000"/>
                </a:solidFill>
              </a:rPr>
              <a:t> своему учителю.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rgbClr val="312E7E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312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916" y="187575"/>
            <a:ext cx="10515600" cy="6913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Контакты учителей английского языка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264" y="1470519"/>
            <a:ext cx="11671177" cy="32435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rgbClr val="312E7E"/>
                </a:solidFill>
              </a:rPr>
              <a:t>Мухаметшина</a:t>
            </a:r>
            <a:r>
              <a:rPr lang="ru-RU" sz="2400" b="1" dirty="0" smtClean="0">
                <a:solidFill>
                  <a:srgbClr val="312E7E"/>
                </a:solidFill>
              </a:rPr>
              <a:t> </a:t>
            </a:r>
            <a:r>
              <a:rPr lang="ru-RU" sz="2400" b="1" dirty="0" err="1" smtClean="0">
                <a:solidFill>
                  <a:srgbClr val="312E7E"/>
                </a:solidFill>
              </a:rPr>
              <a:t>Айгуль</a:t>
            </a:r>
            <a:r>
              <a:rPr lang="ru-RU" sz="2400" b="1" dirty="0" smtClean="0">
                <a:solidFill>
                  <a:srgbClr val="312E7E"/>
                </a:solidFill>
              </a:rPr>
              <a:t> </a:t>
            </a:r>
            <a:r>
              <a:rPr lang="ru-RU" sz="2400" b="1" dirty="0" err="1" smtClean="0">
                <a:solidFill>
                  <a:srgbClr val="312E7E"/>
                </a:solidFill>
              </a:rPr>
              <a:t>Фаритовна</a:t>
            </a:r>
            <a:r>
              <a:rPr lang="ru-RU" sz="2400" dirty="0" smtClean="0">
                <a:solidFill>
                  <a:srgbClr val="312E7E"/>
                </a:solidFill>
              </a:rPr>
              <a:t>, </a:t>
            </a:r>
            <a:r>
              <a:rPr lang="en-US" sz="2400" dirty="0" smtClean="0">
                <a:solidFill>
                  <a:srgbClr val="312E7E"/>
                </a:solidFill>
              </a:rPr>
              <a:t>aygul197422@mail.ru , 89083348748</a:t>
            </a:r>
          </a:p>
          <a:p>
            <a:pPr algn="ctr"/>
            <a:r>
              <a:rPr lang="ru-RU" sz="2400" b="1" dirty="0" err="1" smtClean="0">
                <a:solidFill>
                  <a:srgbClr val="312E7E"/>
                </a:solidFill>
              </a:rPr>
              <a:t>Гамбарова</a:t>
            </a:r>
            <a:r>
              <a:rPr lang="ru-RU" sz="2400" b="1" dirty="0" smtClean="0">
                <a:solidFill>
                  <a:srgbClr val="312E7E"/>
                </a:solidFill>
              </a:rPr>
              <a:t> Лилия </a:t>
            </a:r>
            <a:r>
              <a:rPr lang="ru-RU" sz="2400" b="1" dirty="0" err="1" smtClean="0">
                <a:solidFill>
                  <a:srgbClr val="312E7E"/>
                </a:solidFill>
              </a:rPr>
              <a:t>Талгатовна</a:t>
            </a:r>
            <a:r>
              <a:rPr lang="ru-RU" sz="2400" dirty="0" smtClean="0">
                <a:solidFill>
                  <a:srgbClr val="312E7E"/>
                </a:solidFill>
              </a:rPr>
              <a:t>, </a:t>
            </a:r>
            <a:r>
              <a:rPr lang="en-US" sz="2400" dirty="0" smtClean="0">
                <a:solidFill>
                  <a:srgbClr val="312E7E"/>
                </a:solidFill>
              </a:rPr>
              <a:t>sal_gamb17@mail.ru  , 89050381115</a:t>
            </a:r>
          </a:p>
          <a:p>
            <a:pPr algn="ctr"/>
            <a:r>
              <a:rPr lang="ru-RU" sz="2400" b="1" dirty="0" smtClean="0">
                <a:solidFill>
                  <a:srgbClr val="312E7E"/>
                </a:solidFill>
              </a:rPr>
              <a:t>Романова Марина Анатольевна</a:t>
            </a:r>
            <a:r>
              <a:rPr lang="ru-RU" sz="2400" dirty="0" smtClean="0">
                <a:solidFill>
                  <a:srgbClr val="312E7E"/>
                </a:solidFill>
              </a:rPr>
              <a:t>, </a:t>
            </a:r>
            <a:r>
              <a:rPr lang="en-US" sz="2400" dirty="0" smtClean="0">
                <a:solidFill>
                  <a:srgbClr val="312E7E"/>
                </a:solidFill>
              </a:rPr>
              <a:t>14marina11@mail.ru , 89274455104</a:t>
            </a:r>
          </a:p>
          <a:p>
            <a:pPr marL="0" indent="0" algn="ctr">
              <a:buNone/>
            </a:pPr>
            <a:endParaRPr lang="ru-RU" sz="2400" dirty="0">
              <a:solidFill>
                <a:srgbClr val="312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186</Words>
  <Application>Microsoft Office PowerPoint</Application>
  <PresentationFormat>Произвольный</PresentationFormat>
  <Paragraphs>24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учителей английского языка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English Teacher</dc:creator>
  <cp:lastModifiedBy>Лилия</cp:lastModifiedBy>
  <cp:revision>7</cp:revision>
  <dcterms:created xsi:type="dcterms:W3CDTF">2020-01-17T16:01:00Z</dcterms:created>
  <dcterms:modified xsi:type="dcterms:W3CDTF">2020-05-13T17:07:07Z</dcterms:modified>
</cp:coreProperties>
</file>