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6F9A-36ED-452F-8997-E48BBC69638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5F5D-AC29-402B-974F-C45733FE32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6MkxAmpmh6mDYi6W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Выполнить тест: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https://forms.gle/6MkxAmpmh6mDYi6W7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https://forms.gle/6MkxAmpmh6mDYi6W7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https://forms.gle/6MkxAmpmh6mDYi6W7 </dc:title>
  <dc:creator>ильшат</dc:creator>
  <cp:lastModifiedBy>ильшат</cp:lastModifiedBy>
  <cp:revision>1</cp:revision>
  <dcterms:created xsi:type="dcterms:W3CDTF">2020-05-21T11:10:36Z</dcterms:created>
  <dcterms:modified xsi:type="dcterms:W3CDTF">2020-05-21T11:12:28Z</dcterms:modified>
</cp:coreProperties>
</file>