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Тестовая проверочная работа по теме: </a:t>
            </a:r>
            <a:r>
              <a:rPr lang="ru-RU" dirty="0">
                <a:latin typeface="Times New Roman"/>
                <a:ea typeface="Times New Roman"/>
              </a:rPr>
              <a:t>: Взаимосвязи организмов и окружающей среды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36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1) Совокупность взаимосвязанных между собой и со средой обитания видов, длительное время обитающих на определенной территории с однородными природными условиями, представляет собой: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экосистему;             б) биосферу;               в) сообщество;              г)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агроценоз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2) Разнообразие видов, переплетение цепей питания в экосистеме служит показателем: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ее изменения;                                б) ее устойчивости; 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в) ее закономерного развития;             г) конкуренции видов.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9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3) Почему дубраву считают биогеоценозом?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Между всеми обитающими в ней видами существуют родственные связи;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б) между обитающими в ней видами отсутствуют родственные связи;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в) особи  разных  видов  скрещиваются  между  собой  и  связаны родством;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г) обитающие в ней виды связаны между собой и с факторами неживой природы.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4) Наименьшее число видов входит в биоценоз: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а) тропического леса;         б) степи;           в) широколиственного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59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5)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Азотфиксирующие бактерии относятся: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к продуцентам;                б)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консументам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I порядка;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консументам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II порядка;               г)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редуцентам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6)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Неоднократному использованию живыми организмами химических веществ в экосистеме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способствует:а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саморегуляция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;                                 б) обмен веществ 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энергии;</a:t>
            </a:r>
            <a:r>
              <a:rPr lang="ru-RU" dirty="0" err="1" smtClean="0">
                <a:latin typeface="Times New Roman"/>
                <a:ea typeface="Times New Roman"/>
              </a:rPr>
              <a:t>в</a:t>
            </a:r>
            <a:r>
              <a:rPr lang="ru-RU" dirty="0">
                <a:latin typeface="Times New Roman"/>
                <a:ea typeface="Times New Roman"/>
              </a:rPr>
              <a:t>) колебание численности популяций;                     г) круговорот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46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7)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Главный источник энергии, обеспечивающий круговорот веществ: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реакции, протекающие в земных недрах;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б) органические вещества тел животных;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в) солнечное излучение;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хемосинтезирующие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организмы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8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Количество энергии, передаваемой с одного трофического уровня на другой, составляет от количества энергии предыдущего уровня: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1 %;                        б) 5 %;                      в) 10 %;                  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 15 %.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18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9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Ряд организмов, в котором от предшествующего организма к последующему происходит передача вещества, называют: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экологической пирамидой массы;           б) экологической пирамидой энергии;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в) цепью питания;                         г)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саморегуляцией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10)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Какие организмы первыми заселят остров, залитый вулканической лавой?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деревья;                        в) кустарники;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б) лишайники;                        г) лисицы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11)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Причинами смены одного биогеоценоза другим являются: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а) сезонные изменения в природе;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б) изменения погодных условий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в) колебания численности популяций одного вида;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г) изменения  среды  обитания  в  результате  жизнедеятельности  организмов.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84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Решить тесты , ответы отправить на эл адрес 2303000095</a:t>
            </a:r>
            <a:r>
              <a:rPr lang="en-US" smtClean="0"/>
              <a:t>@edu.tatar.ru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212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Тестовая проверочная работа по теме: : Взаимосвязи организмов и окружающей среды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Тестовая проверочная работа по теме: : Взаимосвязи организмов и окружающей среды </dc:title>
  <dc:creator>Home</dc:creator>
  <cp:lastModifiedBy>Мухаметзянова </cp:lastModifiedBy>
  <cp:revision>1</cp:revision>
  <dcterms:created xsi:type="dcterms:W3CDTF">2020-05-06T07:59:00Z</dcterms:created>
  <dcterms:modified xsi:type="dcterms:W3CDTF">2020-05-06T08:09:06Z</dcterms:modified>
</cp:coreProperties>
</file>