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A48EA-F742-42B2-8494-AF954FB9A95D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 равносильных преобразований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928934"/>
            <a:ext cx="6272234" cy="2709866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Решаем логарифмические неравенства на сайте РЕШУ ЕГЭ, майские варианты, задачи №</a:t>
            </a:r>
            <a:r>
              <a:rPr lang="ru-RU" dirty="0" smtClean="0">
                <a:solidFill>
                  <a:schemeClr val="tx1"/>
                </a:solidFill>
              </a:rPr>
              <a:t>13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Метод равносильных преобразований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моу сош №3</dc:creator>
  <cp:lastModifiedBy>1</cp:lastModifiedBy>
  <cp:revision>6</cp:revision>
  <dcterms:created xsi:type="dcterms:W3CDTF">2020-03-27T10:28:18Z</dcterms:created>
  <dcterms:modified xsi:type="dcterms:W3CDTF">2020-05-17T10:32:58Z</dcterms:modified>
</cp:coreProperties>
</file>