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60" r:id="rId3"/>
    <p:sldId id="272" r:id="rId4"/>
    <p:sldId id="273" r:id="rId5"/>
    <p:sldId id="267" r:id="rId6"/>
    <p:sldId id="268" r:id="rId7"/>
    <p:sldId id="269" r:id="rId8"/>
    <p:sldId id="264" r:id="rId9"/>
    <p:sldId id="265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18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AB84-8F5A-4F5D-A808-88B7A6D6660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D0047-F8B7-4BE3-85A5-7A07221C8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Работа у доски.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D20EDA-0D67-4292-B783-448BB7FDC75F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9423CC-BE9A-4597-9A92-03C374BC13C7}" type="slidenum">
              <a:rPr lang="ru-RU"/>
              <a:pPr/>
              <a:t>11</a:t>
            </a:fld>
            <a:endParaRPr 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79B4-D0AF-46AB-A4E0-B56D2CF13AF7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926C9-1D9E-4931-870E-5F723D250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A00C9-3256-4590-B060-6FC15C61C2F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9F2A0-E1B7-43AE-A5B5-DDF1D43BD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828E-32AD-4B63-B10D-4F580FF7B10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137FC-A829-4A01-9AFC-891F2E58E1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D992E-08E3-45A2-8992-C1D8D2DE8458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E9C13-2F4E-4AD6-89FA-DB0774C748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6FA75-EBB0-4E5A-AE2E-4CB3976A87CA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98574-B6C8-4E2C-9137-CF4BB69B87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E00D2-A759-4661-8E01-8D0778876019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003B3-12A3-4F88-8964-3BC1FEA98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B2C3-CE1B-4D37-B73A-8E51847914EF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015C-9382-4EDB-AF83-185F9567F1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7D08-A557-4A0E-9F31-FBD8377CA2E1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24EB2-252C-4591-B552-67F2E269E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284E9-CFB8-4C2F-8C62-21B7A70F7CCA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F141-DADF-4729-8268-F81F0A4F9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43E2-4941-4F34-AD60-B636B8CFE91F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94568-A131-49A4-B031-EBF4F5C53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4341-40D0-40FE-89AB-0B4809C02FE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1672-4EF9-4720-B204-87CF41951F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41820C-69E1-44BE-9053-8B2E404EB59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175D98-766D-44F5-AB8B-ED63F4B8B9C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2angrybirds.ru/image/aHR0cDovL3J1LmNvbnZkb2NzLm9yZy9wYXJzX2RvY3MvcmVmcy8yMS8yMDM3NC8yMDM3NF9odG1sX203ODZhYzA5LmpwZw==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142852"/>
            <a:ext cx="8501063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7772400" cy="1584325"/>
          </a:xfrm>
        </p:spPr>
        <p:txBody>
          <a:bodyPr/>
          <a:lstStyle/>
          <a:p>
            <a:r>
              <a:rPr lang="ru-RU" sz="3000" b="1" dirty="0" smtClean="0"/>
              <a:t>Повторение  </a:t>
            </a:r>
            <a:r>
              <a:rPr lang="ru-RU" sz="3200" b="1" dirty="0" smtClean="0"/>
              <a:t>по теме: </a:t>
            </a:r>
            <a:br>
              <a:rPr lang="ru-RU" sz="3200" b="1" dirty="0" smtClean="0"/>
            </a:br>
            <a:r>
              <a:rPr lang="ru-RU" sz="3600" i="1" dirty="0" smtClean="0">
                <a:solidFill>
                  <a:srgbClr val="C00000"/>
                </a:solidFill>
              </a:rPr>
              <a:t>«</a:t>
            </a:r>
            <a:r>
              <a:rPr lang="ru-RU" sz="3600" dirty="0" smtClean="0">
                <a:solidFill>
                  <a:srgbClr val="C00000"/>
                </a:solidFill>
              </a:rPr>
              <a:t>Числа от 1 до 10. Число 0. Числа от 11 до 20».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7772400" cy="1143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C0066"/>
                </a:solidFill>
                <a:latin typeface="Calibri" pitchFamily="34" charset="0"/>
              </a:rPr>
              <a:t>Работа по учебнику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27050" y="1962150"/>
            <a:ext cx="7772400" cy="2428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3600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00FF"/>
                </a:solidFill>
                <a:cs typeface="Times New Roman" pitchFamily="18" charset="0"/>
              </a:rPr>
              <a:t>Стр.92-93 </a:t>
            </a:r>
            <a:r>
              <a:rPr lang="ru-RU" sz="3600" b="1" smtClean="0">
                <a:solidFill>
                  <a:srgbClr val="0000FF"/>
                </a:solidFill>
                <a:cs typeface="Times New Roman" pitchFamily="18" charset="0"/>
              </a:rPr>
              <a:t>№</a:t>
            </a:r>
            <a:r>
              <a:rPr lang="ru-RU" sz="3600" b="1" smtClean="0">
                <a:solidFill>
                  <a:srgbClr val="0000FF"/>
                </a:solidFill>
                <a:cs typeface="Times New Roman" pitchFamily="18" charset="0"/>
              </a:rPr>
              <a:t>1,2,3,8,11выполни </a:t>
            </a:r>
            <a:r>
              <a:rPr lang="ru-RU" sz="3600" b="1" dirty="0" smtClean="0">
                <a:solidFill>
                  <a:srgbClr val="0000FF"/>
                </a:solidFill>
                <a:cs typeface="Times New Roman" pitchFamily="18" charset="0"/>
              </a:rPr>
              <a:t>в тетради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684213" y="2133600"/>
            <a:ext cx="6840537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39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МолодЕЦ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9459" name="Picture 3" descr="arg-5-25-trans-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7969">
            <a:off x="179388" y="0"/>
            <a:ext cx="30972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arg-5-50-tran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2388" y="4076700"/>
            <a:ext cx="28432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arg-4-50-tran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0412">
            <a:off x="3167063" y="549275"/>
            <a:ext cx="24844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arg-4-25-trans-y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184650"/>
            <a:ext cx="256381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arg-5-25-trans-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-207963"/>
            <a:ext cx="2916238" cy="225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113/83813999.6a3/0_a0fe4_74f4eb74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142875"/>
            <a:ext cx="1895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http://img-fotki.yandex.ru/get/6113/83813999.6a3/0_a0fe4_74f4eb74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2000250"/>
            <a:ext cx="1895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http://img-fotki.yandex.ru/get/6113/83813999.6a3/0_a0fe4_74f4eb74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0" y="2071688"/>
            <a:ext cx="1895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http://img-fotki.yandex.ru/get/6113/83813999.6a3/0_a0fe4_74f4eb74_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400" y="214313"/>
            <a:ext cx="1895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428875" y="2571750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5" name="Овал 4"/>
          <p:cNvSpPr/>
          <p:nvPr/>
        </p:nvSpPr>
        <p:spPr>
          <a:xfrm>
            <a:off x="6000750" y="2571750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6" name="Овал 5"/>
          <p:cNvSpPr/>
          <p:nvPr/>
        </p:nvSpPr>
        <p:spPr>
          <a:xfrm>
            <a:off x="4357688" y="642938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9" name="Овал 8"/>
          <p:cNvSpPr/>
          <p:nvPr/>
        </p:nvSpPr>
        <p:spPr>
          <a:xfrm>
            <a:off x="714375" y="714375"/>
            <a:ext cx="1000125" cy="10001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0" name="Овал 9"/>
          <p:cNvSpPr/>
          <p:nvPr/>
        </p:nvSpPr>
        <p:spPr>
          <a:xfrm>
            <a:off x="357188" y="1928813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Овал 11"/>
          <p:cNvSpPr/>
          <p:nvPr/>
        </p:nvSpPr>
        <p:spPr>
          <a:xfrm>
            <a:off x="1428750" y="1928813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единительная линия 13"/>
          <p:cNvCxnSpPr>
            <a:stCxn id="9" idx="3"/>
            <a:endCxn id="10" idx="0"/>
          </p:cNvCxnSpPr>
          <p:nvPr/>
        </p:nvCxnSpPr>
        <p:spPr>
          <a:xfrm rot="5400000">
            <a:off x="607218" y="1675607"/>
            <a:ext cx="360363" cy="14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5"/>
            <a:endCxn id="12" idx="0"/>
          </p:cNvCxnSpPr>
          <p:nvPr/>
        </p:nvCxnSpPr>
        <p:spPr>
          <a:xfrm rot="16200000" flipH="1">
            <a:off x="1497012" y="1639888"/>
            <a:ext cx="360363" cy="217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071688" y="3786188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43250" y="3786188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19" name="Прямая соединительная линия 18"/>
          <p:cNvCxnSpPr>
            <a:endCxn id="17" idx="0"/>
          </p:cNvCxnSpPr>
          <p:nvPr/>
        </p:nvCxnSpPr>
        <p:spPr>
          <a:xfrm rot="5400000">
            <a:off x="2321718" y="3532982"/>
            <a:ext cx="360363" cy="14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8" idx="0"/>
          </p:cNvCxnSpPr>
          <p:nvPr/>
        </p:nvCxnSpPr>
        <p:spPr>
          <a:xfrm rot="16200000" flipH="1">
            <a:off x="3211512" y="3497263"/>
            <a:ext cx="360363" cy="217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000500" y="1857375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5072063" y="1857375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endCxn id="21" idx="0"/>
          </p:cNvCxnSpPr>
          <p:nvPr/>
        </p:nvCxnSpPr>
        <p:spPr>
          <a:xfrm rot="5400000">
            <a:off x="4250532" y="1604169"/>
            <a:ext cx="360362" cy="14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22" idx="0"/>
          </p:cNvCxnSpPr>
          <p:nvPr/>
        </p:nvCxnSpPr>
        <p:spPr>
          <a:xfrm rot="16200000" flipH="1">
            <a:off x="5140326" y="1568450"/>
            <a:ext cx="360362" cy="2174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643563" y="3786188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Овал 25"/>
          <p:cNvSpPr/>
          <p:nvPr/>
        </p:nvSpPr>
        <p:spPr>
          <a:xfrm>
            <a:off x="6715125" y="3786188"/>
            <a:ext cx="714375" cy="71437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>
            <a:endCxn id="25" idx="0"/>
          </p:cNvCxnSpPr>
          <p:nvPr/>
        </p:nvCxnSpPr>
        <p:spPr>
          <a:xfrm rot="5400000">
            <a:off x="5893593" y="3532982"/>
            <a:ext cx="360363" cy="146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6" idx="0"/>
          </p:cNvCxnSpPr>
          <p:nvPr/>
        </p:nvCxnSpPr>
        <p:spPr>
          <a:xfrm rot="16200000" flipH="1">
            <a:off x="6783387" y="3497263"/>
            <a:ext cx="360363" cy="2174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57188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43313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14875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786438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858000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28750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00313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858125" y="5429250"/>
            <a:ext cx="714375" cy="7143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4130" name="Picture 2" descr="http://img-fotki.yandex.ru/get/6313/83813999.6eb/0_a2897_bd9278bd_S"/>
          <p:cNvPicPr>
            <a:picLocks noChangeAspect="1" noChangeArrowheads="1"/>
          </p:cNvPicPr>
          <p:nvPr/>
        </p:nvPicPr>
        <p:blipFill>
          <a:blip r:embed="rId5"/>
          <a:srcRect l="17647" r="11766"/>
          <a:stretch>
            <a:fillRect/>
          </a:stretch>
        </p:blipFill>
        <p:spPr bwMode="auto">
          <a:xfrm>
            <a:off x="7429500" y="2357438"/>
            <a:ext cx="1714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084 -0.23086 " pathEditMode="relative" ptsTypes="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6912E-6 L 0.46319 -0.238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1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499E-6 L -0.36233 -0.51423 " pathEditMode="relative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58779E-6 L -0.29931 -0.51423 " pathEditMode="relative" ptsTypes="AA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4" grpId="0" animBg="1"/>
      <p:bldP spid="36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http://ramki.superall.ru/images/skola/sk1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24069" y="10399"/>
            <a:ext cx="819931" cy="1580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1571612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bg1"/>
          </a:solidFill>
          <a:ln w="3175">
            <a:solidFill>
              <a:srgbClr val="FFFF99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11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9512" y="155679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456" y="155679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5104" y="157161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13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2744" y="1591103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71800" y="1649781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34300" y="3223236"/>
            <a:ext cx="1285200" cy="1285884"/>
          </a:xfrm>
          <a:prstGeom prst="roundRect">
            <a:avLst>
              <a:gd name="adj" fmla="val 46993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20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4752" y="3241788"/>
            <a:ext cx="1285200" cy="1285884"/>
          </a:xfrm>
          <a:prstGeom prst="roundRect">
            <a:avLst>
              <a:gd name="adj" fmla="val 43493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284984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8080" y="4903609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17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59942" y="4926165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1928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16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9288" y="1556792"/>
            <a:ext cx="1285200" cy="1285884"/>
          </a:xfrm>
          <a:prstGeom prst="roundRect">
            <a:avLst>
              <a:gd name="adj" fmla="val 4815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03024" y="4941168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1600638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17680" y="156705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18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2432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24328" y="155679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34472" y="4797152"/>
            <a:ext cx="1285200" cy="1285884"/>
          </a:xfrm>
          <a:prstGeom prst="roundRect">
            <a:avLst>
              <a:gd name="adj" fmla="val 4699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15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4472" y="479715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6342" y="479715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4752" y="4807412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17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843808" y="4807412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43808" y="4797152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8660" y="3197114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18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3319" y="3213784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3528" y="3212976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596336" y="4951428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19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595785" y="4941168"/>
            <a:ext cx="1285200" cy="1285884"/>
          </a:xfrm>
          <a:prstGeom prst="roundRect">
            <a:avLst>
              <a:gd name="adj" fmla="val 4932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607280" y="4926165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231016" y="3243569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13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31016" y="3244597"/>
            <a:ext cx="1285200" cy="12858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31016" y="3223236"/>
            <a:ext cx="1285200" cy="1285884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96336" y="3273430"/>
            <a:ext cx="1285200" cy="1285884"/>
          </a:xfrm>
          <a:prstGeom prst="roundRect">
            <a:avLst>
              <a:gd name="adj" fmla="val 49325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66FF"/>
                </a:solidFill>
                <a:latin typeface="Bookman Old Style" pitchFamily="18" charset="0"/>
              </a:rPr>
              <a:t>15</a:t>
            </a:r>
            <a:endParaRPr lang="ru-RU" sz="4000" b="1" i="1" dirty="0">
              <a:solidFill>
                <a:srgbClr val="0066FF"/>
              </a:solidFill>
              <a:latin typeface="Bookman Old Style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607280" y="3284984"/>
            <a:ext cx="1285200" cy="1285884"/>
          </a:xfrm>
          <a:prstGeom prst="roundRect">
            <a:avLst>
              <a:gd name="adj" fmla="val 48159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0" dirty="0" smtClean="0">
                <a:latin typeface="Bookman Old Style" pitchFamily="18" charset="0"/>
              </a:rPr>
              <a:t>?</a:t>
            </a: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07280" y="3295244"/>
            <a:ext cx="1285200" cy="1285884"/>
          </a:xfrm>
          <a:prstGeom prst="roundRect">
            <a:avLst>
              <a:gd name="adj" fmla="val 48159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pic>
        <p:nvPicPr>
          <p:cNvPr id="46" name="Picture 4" descr="http://agakaluga.narod.ru/jokes/images/winnie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702"/>
            <a:ext cx="2123728" cy="1358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9200" y="1799055"/>
            <a:ext cx="10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12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6840" y="3378391"/>
            <a:ext cx="101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19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4264" y="5021614"/>
            <a:ext cx="10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16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0746" y="3424846"/>
            <a:ext cx="946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14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5142" y="5028232"/>
            <a:ext cx="113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18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6216" y="1799055"/>
            <a:ext cx="1051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17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67152" y="188640"/>
            <a:ext cx="5791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Найди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«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соседей</a:t>
            </a:r>
            <a:r>
              <a:rPr lang="ru-RU" sz="5400" b="1" i="1" dirty="0">
                <a:ln w="19050">
                  <a:noFill/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» </a:t>
            </a:r>
          </a:p>
        </p:txBody>
      </p:sp>
    </p:spTree>
    <p:extLst>
      <p:ext uri="{BB962C8B-B14F-4D97-AF65-F5344CB8AC3E}">
        <p14:creationId xmlns="" xmlns:p14="http://schemas.microsoft.com/office/powerpoint/2010/main" val="7325139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://s2.postimage.org/xb7mvzcgh/im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30961" y="-3648"/>
            <a:ext cx="1361119" cy="2785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 rot="10800000">
            <a:off x="1619672" y="5415692"/>
            <a:ext cx="836649" cy="806679"/>
          </a:xfrm>
          <a:prstGeom prst="roundRect">
            <a:avLst>
              <a:gd name="adj" fmla="val 50000"/>
            </a:avLst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rot="10555009">
            <a:off x="6875344" y="1536122"/>
            <a:ext cx="793000" cy="769331"/>
          </a:xfrm>
          <a:prstGeom prst="roundRect">
            <a:avLst>
              <a:gd name="adj" fmla="val 49325"/>
            </a:avLst>
          </a:prstGeom>
          <a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560718" y="3937904"/>
            <a:ext cx="810764" cy="764564"/>
          </a:xfrm>
          <a:prstGeom prst="roundRect">
            <a:avLst>
              <a:gd name="adj" fmla="val 49325"/>
            </a:avLst>
          </a:prstGeom>
          <a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rot="10800000">
            <a:off x="6614660" y="5276137"/>
            <a:ext cx="784985" cy="801691"/>
          </a:xfrm>
          <a:prstGeom prst="roundRect">
            <a:avLst>
              <a:gd name="adj" fmla="val 48159"/>
            </a:avLst>
          </a:prstGeom>
          <a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80732" y="2687544"/>
            <a:ext cx="781144" cy="792088"/>
          </a:xfrm>
          <a:prstGeom prst="roundRect">
            <a:avLst>
              <a:gd name="adj" fmla="val 50000"/>
            </a:avLst>
          </a:prstGeom>
          <a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79974" y="4058904"/>
            <a:ext cx="774346" cy="754757"/>
          </a:xfrm>
          <a:prstGeom prst="roundRect">
            <a:avLst>
              <a:gd name="adj" fmla="val 50000"/>
            </a:avLst>
          </a:prstGeom>
          <a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0800000">
            <a:off x="1639986" y="2775798"/>
            <a:ext cx="777772" cy="746918"/>
          </a:xfrm>
          <a:prstGeom prst="roundRect">
            <a:avLst>
              <a:gd name="adj" fmla="val 49007"/>
            </a:avLst>
          </a:prstGeom>
          <a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68462" y="2795867"/>
            <a:ext cx="737783" cy="705141"/>
          </a:xfrm>
          <a:prstGeom prst="roundRect">
            <a:avLst>
              <a:gd name="adj" fmla="val 49007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35413" y="2840794"/>
            <a:ext cx="776347" cy="732222"/>
          </a:xfrm>
          <a:prstGeom prst="roundRect">
            <a:avLst>
              <a:gd name="adj" fmla="val 47697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9179117">
            <a:off x="1702603" y="4088007"/>
            <a:ext cx="729088" cy="696549"/>
          </a:xfrm>
          <a:prstGeom prst="roundRect">
            <a:avLst>
              <a:gd name="adj" fmla="val 49007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04423" y="4050234"/>
            <a:ext cx="779345" cy="746918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4761" y="2719178"/>
            <a:ext cx="826716" cy="800979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88224" y="2708920"/>
            <a:ext cx="765652" cy="781965"/>
          </a:xfrm>
          <a:prstGeom prst="roundRect">
            <a:avLst>
              <a:gd name="adj" fmla="val 5000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97452" y="5316773"/>
            <a:ext cx="795785" cy="785037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588224" y="5276137"/>
            <a:ext cx="796337" cy="796851"/>
          </a:xfrm>
          <a:prstGeom prst="roundRect">
            <a:avLst>
              <a:gd name="adj" fmla="val 48181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522737" y="3960425"/>
            <a:ext cx="810764" cy="742044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588224" y="4005064"/>
            <a:ext cx="746383" cy="685732"/>
          </a:xfrm>
          <a:prstGeom prst="roundRect">
            <a:avLst>
              <a:gd name="adj" fmla="val 48181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95748" y="1549549"/>
            <a:ext cx="798980" cy="742475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75344" y="1542364"/>
            <a:ext cx="793000" cy="734508"/>
          </a:xfrm>
          <a:prstGeom prst="roundRect">
            <a:avLst>
              <a:gd name="adj" fmla="val 49349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 rot="4720086">
            <a:off x="1568240" y="5408466"/>
            <a:ext cx="859933" cy="821129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47301" y="5445224"/>
            <a:ext cx="758943" cy="738235"/>
          </a:xfrm>
          <a:prstGeom prst="roundRect">
            <a:avLst>
              <a:gd name="adj" fmla="val 42558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5" name="Облако 34"/>
          <p:cNvSpPr/>
          <p:nvPr/>
        </p:nvSpPr>
        <p:spPr>
          <a:xfrm>
            <a:off x="2535232" y="2732258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18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6" name="Облако 35"/>
          <p:cNvSpPr/>
          <p:nvPr/>
        </p:nvSpPr>
        <p:spPr>
          <a:xfrm rot="529037">
            <a:off x="125010" y="4043192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20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7" name="Облако 36"/>
          <p:cNvSpPr/>
          <p:nvPr/>
        </p:nvSpPr>
        <p:spPr>
          <a:xfrm>
            <a:off x="2551109" y="400173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8" name="Облако 37"/>
          <p:cNvSpPr/>
          <p:nvPr/>
        </p:nvSpPr>
        <p:spPr>
          <a:xfrm rot="478045">
            <a:off x="158689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11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39" name="Облако 38"/>
          <p:cNvSpPr/>
          <p:nvPr/>
        </p:nvSpPr>
        <p:spPr>
          <a:xfrm>
            <a:off x="2584788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16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0" name="Облако 39"/>
          <p:cNvSpPr/>
          <p:nvPr/>
        </p:nvSpPr>
        <p:spPr>
          <a:xfrm rot="505130">
            <a:off x="253896" y="2775798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1" name="Облако 40"/>
          <p:cNvSpPr/>
          <p:nvPr/>
        </p:nvSpPr>
        <p:spPr>
          <a:xfrm>
            <a:off x="2667110" y="1486236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13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2" name="Облако 41"/>
          <p:cNvSpPr/>
          <p:nvPr/>
        </p:nvSpPr>
        <p:spPr>
          <a:xfrm rot="537151">
            <a:off x="273499" y="1405143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19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6179" y="45175"/>
            <a:ext cx="656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spc="50" dirty="0" smtClean="0">
                <a:ln w="11430"/>
                <a:solidFill>
                  <a:srgbClr val="0066FF"/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Сравни          числа</a:t>
            </a:r>
            <a:endParaRPr lang="ru-RU" sz="5400" b="1" i="1" spc="50" dirty="0">
              <a:ln w="11430"/>
              <a:solidFill>
                <a:srgbClr val="0066FF"/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Облако 42"/>
          <p:cNvSpPr/>
          <p:nvPr/>
        </p:nvSpPr>
        <p:spPr>
          <a:xfrm rot="21416491">
            <a:off x="7785924" y="1561503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13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5" name="Облако 44"/>
          <p:cNvSpPr/>
          <p:nvPr/>
        </p:nvSpPr>
        <p:spPr>
          <a:xfrm rot="488711">
            <a:off x="5247661" y="1512935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11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6" name="Облако 45"/>
          <p:cNvSpPr/>
          <p:nvPr/>
        </p:nvSpPr>
        <p:spPr>
          <a:xfrm rot="517747">
            <a:off x="5076056" y="2653614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20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7" name="Облако 46"/>
          <p:cNvSpPr/>
          <p:nvPr/>
        </p:nvSpPr>
        <p:spPr>
          <a:xfrm rot="21141314">
            <a:off x="7496913" y="2689739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19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8" name="Облако 47"/>
          <p:cNvSpPr/>
          <p:nvPr/>
        </p:nvSpPr>
        <p:spPr>
          <a:xfrm rot="21230896">
            <a:off x="7661999" y="3885635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15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49" name="Облако 48"/>
          <p:cNvSpPr/>
          <p:nvPr/>
        </p:nvSpPr>
        <p:spPr>
          <a:xfrm rot="352035">
            <a:off x="5076055" y="389017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16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50" name="Облако 49"/>
          <p:cNvSpPr/>
          <p:nvPr/>
        </p:nvSpPr>
        <p:spPr>
          <a:xfrm rot="420865">
            <a:off x="5076054" y="5276137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12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51" name="Облако 50"/>
          <p:cNvSpPr/>
          <p:nvPr/>
        </p:nvSpPr>
        <p:spPr>
          <a:xfrm rot="21235803">
            <a:off x="7668343" y="5324091"/>
            <a:ext cx="1346173" cy="869102"/>
          </a:xfrm>
          <a:prstGeom prst="cloud">
            <a:avLst/>
          </a:prstGeom>
          <a:solidFill>
            <a:srgbClr val="BEF3FE"/>
          </a:solidFill>
          <a:ln cap="rnd">
            <a:solidFill>
              <a:schemeClr val="accent1">
                <a:shade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</a:rPr>
              <a:t>14</a:t>
            </a:r>
            <a:endParaRPr lang="ru-RU" sz="5400" b="1" dirty="0">
              <a:solidFill>
                <a:srgbClr val="0066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88574" y="1409696"/>
            <a:ext cx="817394" cy="826688"/>
          </a:xfrm>
          <a:prstGeom prst="roundRect">
            <a:avLst>
              <a:gd name="adj" fmla="val 50000"/>
            </a:avLst>
          </a:prstGeom>
          <a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9341190">
            <a:off x="1815246" y="1432312"/>
            <a:ext cx="769286" cy="793383"/>
          </a:xfrm>
          <a:prstGeom prst="roundRect">
            <a:avLst>
              <a:gd name="adj" fmla="val 50000"/>
            </a:avLst>
          </a:prstGeom>
          <a:blipFill>
            <a:blip r:embed="rId11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6936" y="1412776"/>
            <a:ext cx="830848" cy="823178"/>
          </a:xfrm>
          <a:prstGeom prst="roundRect">
            <a:avLst>
              <a:gd name="adj" fmla="val 49030"/>
            </a:avLst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46172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2angrybirds.ru/image/aHR0cDovL3J1LmNvbnZkb2NzLm9yZy9wYXJzX2RvY3MvcmVmcy8yMS8yMDM3NC8yMDM3NF9odG1sX203ODZhYzA5LmpwZw==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85750" y="200025"/>
            <a:ext cx="8501063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84325"/>
          </a:xfrm>
        </p:spPr>
        <p:txBody>
          <a:bodyPr/>
          <a:lstStyle/>
          <a:p>
            <a:pPr eaLnBrk="1" hangingPunct="1"/>
            <a:r>
              <a:rPr lang="ru-RU" sz="3000" b="1" smtClean="0"/>
              <a:t>Повторение и закрепление </a:t>
            </a:r>
            <a:r>
              <a:rPr lang="ru-RU" sz="3200" b="1" smtClean="0"/>
              <a:t>по теме: </a:t>
            </a:r>
            <a:br>
              <a:rPr lang="ru-RU" sz="3200" b="1" smtClean="0"/>
            </a:br>
            <a:r>
              <a:rPr lang="ru-RU" sz="3600" b="1" i="1" smtClean="0">
                <a:solidFill>
                  <a:srgbClr val="C00000"/>
                </a:solidFill>
              </a:rPr>
              <a:t>«Числа от 1 до 10. Число 0».</a:t>
            </a:r>
            <a:endParaRPr lang="ru-RU" sz="3200" b="1" i="1" smtClean="0">
              <a:solidFill>
                <a:srgbClr val="C00000"/>
              </a:solidFill>
            </a:endParaRPr>
          </a:p>
        </p:txBody>
      </p:sp>
      <p:pic>
        <p:nvPicPr>
          <p:cNvPr id="23554" name="Picture 2" descr="https://fsd.multiurok.ru/html/2019/05/04/s_5ccdea8ece0ee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50112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2angrybirds.ru/image/aHR0cDovL3J1LmNvbnZkb2NzLm9yZy9wYXJzX2RvY3MvcmVmcy8yMS8yMDM3NC8yMDM3NF9odG1sX203ODZhYzA5LmpwZw==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85750" y="200025"/>
            <a:ext cx="8501063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84325"/>
          </a:xfrm>
        </p:spPr>
        <p:txBody>
          <a:bodyPr/>
          <a:lstStyle/>
          <a:p>
            <a:pPr eaLnBrk="1" hangingPunct="1"/>
            <a:r>
              <a:rPr lang="ru-RU" sz="3000" b="1" smtClean="0"/>
              <a:t>Повторение и закрепление </a:t>
            </a:r>
            <a:r>
              <a:rPr lang="ru-RU" sz="3200" b="1" smtClean="0"/>
              <a:t>по теме: </a:t>
            </a:r>
            <a:br>
              <a:rPr lang="ru-RU" sz="3200" b="1" smtClean="0"/>
            </a:br>
            <a:r>
              <a:rPr lang="ru-RU" sz="3600" b="1" i="1" smtClean="0">
                <a:solidFill>
                  <a:srgbClr val="C00000"/>
                </a:solidFill>
              </a:rPr>
              <a:t>«Числа от 1 до 10. Число 0».</a:t>
            </a:r>
            <a:endParaRPr lang="ru-RU" sz="3200" b="1" i="1" smtClean="0">
              <a:solidFill>
                <a:srgbClr val="C00000"/>
              </a:solidFill>
            </a:endParaRPr>
          </a:p>
        </p:txBody>
      </p:sp>
      <p:pic>
        <p:nvPicPr>
          <p:cNvPr id="35842" name="Picture 2" descr="http://images.myshared.ru/17/1024224/slide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501122" cy="63579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5000636"/>
            <a:ext cx="8429684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188" y="849313"/>
            <a:ext cx="8281987" cy="585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</a:rPr>
              <a:t>Работа по рабочей тетради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5625" y="2395538"/>
            <a:ext cx="3313113" cy="95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smtClean="0"/>
              <a:t>Стр.94-95 №2,3,4</a:t>
            </a:r>
            <a:endParaRPr lang="ru-RU" sz="2800" dirty="0"/>
          </a:p>
          <a:p>
            <a:pPr algn="ctr">
              <a:defRPr/>
            </a:pPr>
            <a:endParaRPr lang="ru-RU" sz="2800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2863" y="4797425"/>
            <a:ext cx="2389187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4450" y="4762500"/>
            <a:ext cx="238918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unforkids.ru/pictures/school22/school22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008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http://funforkids.ru/pictures/school22/school2208.png"/>
          <p:cNvPicPr>
            <a:picLocks noChangeAspect="1" noChangeArrowheads="1"/>
          </p:cNvPicPr>
          <p:nvPr/>
        </p:nvPicPr>
        <p:blipFill>
          <a:blip r:embed="rId2"/>
          <a:srcRect l="40660"/>
          <a:stretch>
            <a:fillRect/>
          </a:stretch>
        </p:blipFill>
        <p:spPr bwMode="auto">
          <a:xfrm>
            <a:off x="5286375" y="0"/>
            <a:ext cx="38576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img-fotki.yandex.ru/get/6214/83813999.6eb/0_a289b_e1d1f2d7_L.png"/>
          <p:cNvPicPr>
            <a:picLocks noChangeAspect="1" noChangeArrowheads="1"/>
          </p:cNvPicPr>
          <p:nvPr/>
        </p:nvPicPr>
        <p:blipFill>
          <a:blip r:embed="rId3"/>
          <a:srcRect l="10812" r="10811"/>
          <a:stretch>
            <a:fillRect/>
          </a:stretch>
        </p:blipFill>
        <p:spPr bwMode="auto">
          <a:xfrm>
            <a:off x="2071670" y="3357562"/>
            <a:ext cx="2184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75" y="642938"/>
            <a:ext cx="1357313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2      3</a:t>
            </a:r>
          </a:p>
        </p:txBody>
      </p:sp>
      <p:sp>
        <p:nvSpPr>
          <p:cNvPr id="6" name="Овал 5"/>
          <p:cNvSpPr/>
          <p:nvPr/>
        </p:nvSpPr>
        <p:spPr>
          <a:xfrm>
            <a:off x="3500438" y="714375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75" y="1500188"/>
            <a:ext cx="1357313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6      5</a:t>
            </a:r>
          </a:p>
        </p:txBody>
      </p:sp>
      <p:sp>
        <p:nvSpPr>
          <p:cNvPr id="8" name="Овал 7"/>
          <p:cNvSpPr/>
          <p:nvPr/>
        </p:nvSpPr>
        <p:spPr>
          <a:xfrm>
            <a:off x="3500438" y="1571625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00375" y="2357438"/>
            <a:ext cx="1357313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7      8</a:t>
            </a:r>
          </a:p>
        </p:txBody>
      </p:sp>
      <p:sp>
        <p:nvSpPr>
          <p:cNvPr id="10" name="Овал 9"/>
          <p:cNvSpPr/>
          <p:nvPr/>
        </p:nvSpPr>
        <p:spPr>
          <a:xfrm>
            <a:off x="3500438" y="2428875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5" y="2357438"/>
            <a:ext cx="1357313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   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14938" y="2428875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875" y="1500188"/>
            <a:ext cx="1357313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6      6</a:t>
            </a:r>
          </a:p>
        </p:txBody>
      </p:sp>
      <p:sp>
        <p:nvSpPr>
          <p:cNvPr id="18" name="Овал 17"/>
          <p:cNvSpPr/>
          <p:nvPr/>
        </p:nvSpPr>
        <p:spPr>
          <a:xfrm>
            <a:off x="5214938" y="1571625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4875" y="642938"/>
            <a:ext cx="1357313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8      5</a:t>
            </a:r>
          </a:p>
        </p:txBody>
      </p:sp>
      <p:sp>
        <p:nvSpPr>
          <p:cNvPr id="20" name="Овал 19"/>
          <p:cNvSpPr/>
          <p:nvPr/>
        </p:nvSpPr>
        <p:spPr>
          <a:xfrm>
            <a:off x="5214938" y="714375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0813" y="642938"/>
            <a:ext cx="1928812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      8 + 1</a:t>
            </a:r>
          </a:p>
        </p:txBody>
      </p:sp>
      <p:sp>
        <p:nvSpPr>
          <p:cNvPr id="22" name="Овал 21"/>
          <p:cNvSpPr/>
          <p:nvPr/>
        </p:nvSpPr>
        <p:spPr>
          <a:xfrm>
            <a:off x="7000875" y="714375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00813" y="1500188"/>
            <a:ext cx="1928812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lain" startAt="2"/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8 – 1</a:t>
            </a:r>
          </a:p>
        </p:txBody>
      </p:sp>
      <p:sp>
        <p:nvSpPr>
          <p:cNvPr id="24" name="Овал 23"/>
          <p:cNvSpPr/>
          <p:nvPr/>
        </p:nvSpPr>
        <p:spPr>
          <a:xfrm>
            <a:off x="7000875" y="1571625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13" y="2357438"/>
            <a:ext cx="1928812" cy="50006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     3 – 2</a:t>
            </a:r>
          </a:p>
        </p:txBody>
      </p:sp>
      <p:sp>
        <p:nvSpPr>
          <p:cNvPr id="26" name="Овал 25"/>
          <p:cNvSpPr/>
          <p:nvPr/>
        </p:nvSpPr>
        <p:spPr>
          <a:xfrm>
            <a:off x="7000875" y="2428875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286375" y="371475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&gt;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000875" y="371475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=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15063" y="3714750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&lt;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286375" y="371475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&gt;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286375" y="371475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&gt;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286375" y="371475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&gt;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7000875" y="3714750"/>
            <a:ext cx="357188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=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215063" y="3714750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&lt;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215063" y="3714750"/>
            <a:ext cx="357187" cy="3571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&lt;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00496" y="4714884"/>
            <a:ext cx="48577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Примеры на сравнение выполни в тетради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1.2954E-6 L -0.296 -0.434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601 L -0.19201 -0.313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4.34189E-6 L -0.00782 -0.44089 " pathEditMode="relative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1.2954E-6 L -0.00608 -0.182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954E-6 L 0.18594 -0.182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0463 L 0.08663 -0.308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954E-6 L -0.29357 -0.182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954E-6 L -0.19844 -0.308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1.2954E-6 L -0.00156 -0.44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6143625" y="428625"/>
            <a:ext cx="2571750" cy="2857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5" name="Picture 2" descr="http://img-fotki.yandex.ru/get/6606/83813999.98e/0_b11b1_ff6c953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500063"/>
            <a:ext cx="12144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Овал 38"/>
          <p:cNvSpPr/>
          <p:nvPr/>
        </p:nvSpPr>
        <p:spPr>
          <a:xfrm>
            <a:off x="3000375" y="428625"/>
            <a:ext cx="2571750" cy="27860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7" name="Picture 2" descr="http://img-fotki.yandex.ru/get/5302/83813999.6eb/0_a289c_40684ea0_L.png"/>
          <p:cNvPicPr>
            <a:picLocks noChangeAspect="1" noChangeArrowheads="1"/>
          </p:cNvPicPr>
          <p:nvPr/>
        </p:nvPicPr>
        <p:blipFill>
          <a:blip r:embed="rId3"/>
          <a:srcRect l="8109" r="5406"/>
          <a:stretch>
            <a:fillRect/>
          </a:stretch>
        </p:blipFill>
        <p:spPr bwMode="auto">
          <a:xfrm>
            <a:off x="0" y="4214813"/>
            <a:ext cx="2286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285750" y="428625"/>
            <a:ext cx="2571750" cy="27860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9" name="Picture 4" descr="http://img-fotki.yandex.ru/get/6508/83813999.98e/0_b11b0_45022ba7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285875"/>
            <a:ext cx="22145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14438" y="3571875"/>
            <a:ext cx="642937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201" name="Picture 2" descr="http://img-fotki.yandex.ru/get/6606/83813999.98e/0_b11b1_ff6c953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1000125"/>
            <a:ext cx="12144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единительная линия 15"/>
          <p:cNvCxnSpPr>
            <a:stCxn id="5" idx="4"/>
            <a:endCxn id="5" idx="4"/>
          </p:cNvCxnSpPr>
          <p:nvPr/>
        </p:nvCxnSpPr>
        <p:spPr>
          <a:xfrm rot="5400000">
            <a:off x="1571625" y="3214688"/>
            <a:ext cx="1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4"/>
            <a:endCxn id="7" idx="0"/>
          </p:cNvCxnSpPr>
          <p:nvPr/>
        </p:nvCxnSpPr>
        <p:spPr>
          <a:xfrm rot="5400000">
            <a:off x="1374775" y="3375026"/>
            <a:ext cx="357187" cy="365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3929063" y="3571875"/>
            <a:ext cx="642937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Прямая соединительная линия 40"/>
          <p:cNvCxnSpPr>
            <a:stCxn id="39" idx="4"/>
            <a:endCxn id="40" idx="0"/>
          </p:cNvCxnSpPr>
          <p:nvPr/>
        </p:nvCxnSpPr>
        <p:spPr>
          <a:xfrm rot="5400000">
            <a:off x="4089400" y="3375026"/>
            <a:ext cx="357187" cy="365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206" name="Picture 4" descr="http://img-fotki.yandex.ru/get/6508/83813999.98e/0_b11b0_45022ba7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357313"/>
            <a:ext cx="22145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5429256" y="3714752"/>
            <a:ext cx="3429024" cy="11430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+         =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643563" y="3929063"/>
            <a:ext cx="642937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858000" y="3929063"/>
            <a:ext cx="642938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01000" y="3929063"/>
            <a:ext cx="642938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42875" y="0"/>
            <a:ext cx="8786813" cy="500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Лунтика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было … .                            Сколько …?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14438" y="3571875"/>
            <a:ext cx="642937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29063" y="3571875"/>
            <a:ext cx="642937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643563" y="3929063"/>
            <a:ext cx="642937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858000" y="3929063"/>
            <a:ext cx="642938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001000" y="3929063"/>
            <a:ext cx="642938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161</Words>
  <Application>Microsoft Office PowerPoint</Application>
  <PresentationFormat>Экран (4:3)</PresentationFormat>
  <Paragraphs>102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Повторение  по теме:  «Числа от 1 до 10. Число 0. Числа от 11 до 20». </vt:lpstr>
      <vt:lpstr>Слайд 2</vt:lpstr>
      <vt:lpstr>Слайд 3</vt:lpstr>
      <vt:lpstr>Слайд 4</vt:lpstr>
      <vt:lpstr>Повторение и закрепление по теме:  «Числа от 1 до 10. Число 0».</vt:lpstr>
      <vt:lpstr>Повторение и закрепление по теме:  «Числа от 1 до 10. Число 0».</vt:lpstr>
      <vt:lpstr>Слайд 7</vt:lpstr>
      <vt:lpstr>Слайд 8</vt:lpstr>
      <vt:lpstr>Слайд 9</vt:lpstr>
      <vt:lpstr>Работа по учебнику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Колледж</cp:lastModifiedBy>
  <cp:revision>57</cp:revision>
  <dcterms:created xsi:type="dcterms:W3CDTF">2013-09-21T08:47:41Z</dcterms:created>
  <dcterms:modified xsi:type="dcterms:W3CDTF">2020-05-12T12:44:16Z</dcterms:modified>
</cp:coreProperties>
</file>