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7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07B-3C90-4094-8424-C8185B95FE74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0C87-7EB2-43A1-BC2F-84FA87A0F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07B-3C90-4094-8424-C8185B95FE74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0C87-7EB2-43A1-BC2F-84FA87A0F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07B-3C90-4094-8424-C8185B95FE74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0C87-7EB2-43A1-BC2F-84FA87A0F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07B-3C90-4094-8424-C8185B95FE74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0C87-7EB2-43A1-BC2F-84FA87A0F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07B-3C90-4094-8424-C8185B95FE74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0C87-7EB2-43A1-BC2F-84FA87A0F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07B-3C90-4094-8424-C8185B95FE74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0C87-7EB2-43A1-BC2F-84FA87A0F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07B-3C90-4094-8424-C8185B95FE74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0C87-7EB2-43A1-BC2F-84FA87A0F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07B-3C90-4094-8424-C8185B95FE74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0C87-7EB2-43A1-BC2F-84FA87A0F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07B-3C90-4094-8424-C8185B95FE74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0C87-7EB2-43A1-BC2F-84FA87A0F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07B-3C90-4094-8424-C8185B95FE74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0C87-7EB2-43A1-BC2F-84FA87A0F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3A07B-3C90-4094-8424-C8185B95FE74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90C87-7EB2-43A1-BC2F-84FA87A0F4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3A07B-3C90-4094-8424-C8185B95FE74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90C87-7EB2-43A1-BC2F-84FA87A0F4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lbina_yarmuchametova76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0-tub-ru.yandex.net/i?id=ff2db7c2553123f2930ab713d633b5c1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7536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28794" y="571480"/>
            <a:ext cx="6572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Дальний Восток. Хозяйство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71604" y="1357298"/>
            <a:ext cx="75723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smtClean="0">
                <a:solidFill>
                  <a:srgbClr val="FF0000"/>
                </a:solidFill>
              </a:rPr>
              <a:t>Просмотрите </a:t>
            </a:r>
            <a:r>
              <a:rPr lang="ru-RU" sz="3600" i="1" dirty="0" err="1" smtClean="0">
                <a:solidFill>
                  <a:srgbClr val="FF0000"/>
                </a:solidFill>
              </a:rPr>
              <a:t>видеоурок</a:t>
            </a:r>
            <a:r>
              <a:rPr lang="ru-RU" sz="3600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                       </a:t>
            </a:r>
            <a:r>
              <a:rPr lang="ru-RU" b="1" dirty="0" smtClean="0"/>
              <a:t>по ссылке</a:t>
            </a:r>
          </a:p>
          <a:p>
            <a:r>
              <a:rPr lang="ru-RU" sz="3600" b="1" dirty="0" smtClean="0"/>
              <a:t>Дальний Восток. Хозяйство. </a:t>
            </a:r>
            <a:r>
              <a:rPr lang="ru-RU" b="1" dirty="0" smtClean="0"/>
              <a:t>12 мин( </a:t>
            </a:r>
            <a:r>
              <a:rPr lang="ru-RU" b="1" dirty="0" err="1" smtClean="0"/>
              <a:t>Ютуб</a:t>
            </a:r>
            <a:r>
              <a:rPr lang="ru-RU" b="1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Повторите  к следующему уроку  раздел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«Экономические районы России»,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просмотрите материал в тетради и в учебнике, начиная с темы Центральная Россия и  заканчивая  изученным материалом сегодня, Дальний Восток.</a:t>
            </a:r>
          </a:p>
          <a:p>
            <a:pPr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понедельник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 мая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каждому из вас 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ватсап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 часов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будет отправлен тест во время урока географии.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Вам нужно будет отправить ответы  в течении 30 мин, отчитывая с  момента получения задания. По истечении времени работы приниматься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не будут!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Работу выполняете самостоятельно!</a:t>
            </a:r>
          </a:p>
          <a:p>
            <a:pPr algn="ctr">
              <a:buNone/>
            </a:pP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Можно пользоваться атласом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Домашняя работа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             </a:t>
            </a:r>
            <a:r>
              <a:rPr lang="ru-RU" i="1" dirty="0" smtClean="0">
                <a:solidFill>
                  <a:srgbClr val="FF0000"/>
                </a:solidFill>
              </a:rPr>
              <a:t>Ответить на вопросы письменно</a:t>
            </a:r>
          </a:p>
          <a:p>
            <a:r>
              <a:rPr lang="ru-RU" dirty="0" smtClean="0"/>
              <a:t>1.Перечислите  административный состав Дальнего Востока.</a:t>
            </a:r>
          </a:p>
          <a:p>
            <a:r>
              <a:rPr lang="ru-RU" dirty="0"/>
              <a:t>В</a:t>
            </a:r>
            <a:r>
              <a:rPr lang="ru-RU" dirty="0" smtClean="0"/>
              <a:t> какой федеральный округ входит экономический район?</a:t>
            </a:r>
          </a:p>
          <a:p>
            <a:r>
              <a:rPr lang="ru-RU" dirty="0" smtClean="0"/>
              <a:t>2.Каковы  особенности    экономического района   Дальнего Востока</a:t>
            </a:r>
          </a:p>
          <a:p>
            <a:r>
              <a:rPr lang="ru-RU" dirty="0" smtClean="0"/>
              <a:t>А)площадь территории, плотность и численность населения, национальный состав;</a:t>
            </a:r>
          </a:p>
          <a:p>
            <a:r>
              <a:rPr lang="ru-RU" dirty="0" smtClean="0"/>
              <a:t>Б)моря омывающие  территорию;  природные ресурсы </a:t>
            </a:r>
          </a:p>
          <a:p>
            <a:r>
              <a:rPr lang="ru-RU" dirty="0" smtClean="0"/>
              <a:t>( месторождения, бассейны полезных ископаемых);</a:t>
            </a:r>
          </a:p>
          <a:p>
            <a:r>
              <a:rPr lang="ru-RU" dirty="0" smtClean="0"/>
              <a:t>В)транспортные  магистрали, порты Дальнего Востока, флот ;</a:t>
            </a:r>
          </a:p>
          <a:p>
            <a:r>
              <a:rPr lang="ru-RU" dirty="0"/>
              <a:t>Г</a:t>
            </a:r>
            <a:r>
              <a:rPr lang="ru-RU" dirty="0" smtClean="0"/>
              <a:t>) промышленность, отрасли специализации .</a:t>
            </a:r>
          </a:p>
          <a:p>
            <a:r>
              <a:rPr lang="ru-RU" dirty="0" smtClean="0"/>
              <a:t>3. Почему Дальний Восток  мало заселенный  и  освоенный?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Отправьте фото выполненной  </a:t>
            </a:r>
            <a:r>
              <a:rPr lang="ru-RU" dirty="0" smtClean="0"/>
              <a:t>п</a:t>
            </a:r>
            <a:r>
              <a:rPr lang="ru-RU" dirty="0" smtClean="0"/>
              <a:t>исьменной работы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 smtClean="0"/>
              <a:t>учителю </a:t>
            </a:r>
            <a:r>
              <a:rPr lang="ru-RU" dirty="0" smtClean="0"/>
              <a:t>географии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err="1" smtClean="0"/>
              <a:t>Ярмухаметовой</a:t>
            </a:r>
            <a:r>
              <a:rPr lang="ru-RU" dirty="0" smtClean="0"/>
              <a:t> Альбине </a:t>
            </a:r>
            <a:r>
              <a:rPr lang="ru-RU" dirty="0" err="1" smtClean="0"/>
              <a:t>Габдулбаровне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e-mail: </a:t>
            </a:r>
            <a:r>
              <a:rPr lang="en-US" dirty="0" smtClean="0">
                <a:hlinkClick r:id="rId2"/>
              </a:rPr>
              <a:t>albina_yarmuchametova76@mail.ru</a:t>
            </a:r>
            <a:r>
              <a:rPr lang="ru-RU" dirty="0" smtClean="0"/>
              <a:t> или </a:t>
            </a:r>
            <a:r>
              <a:rPr lang="en-US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WhatsApp</a:t>
            </a:r>
            <a:r>
              <a:rPr lang="en-US" dirty="0" smtClean="0"/>
              <a:t> 89050226474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201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Домашняя работа 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Альбина</dc:creator>
  <cp:lastModifiedBy>Альбина</cp:lastModifiedBy>
  <cp:revision>2</cp:revision>
  <dcterms:created xsi:type="dcterms:W3CDTF">2020-05-17T06:40:23Z</dcterms:created>
  <dcterms:modified xsi:type="dcterms:W3CDTF">2020-05-17T08:38:57Z</dcterms:modified>
</cp:coreProperties>
</file>