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6E93-CB99-4832-8E55-4CF154CA12CA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051F-89B4-41DA-9AC5-931B23AAC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6E93-CB99-4832-8E55-4CF154CA12CA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051F-89B4-41DA-9AC5-931B23AAC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6E93-CB99-4832-8E55-4CF154CA12CA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051F-89B4-41DA-9AC5-931B23AAC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6E93-CB99-4832-8E55-4CF154CA12CA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051F-89B4-41DA-9AC5-931B23AAC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6E93-CB99-4832-8E55-4CF154CA12CA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051F-89B4-41DA-9AC5-931B23AAC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6E93-CB99-4832-8E55-4CF154CA12CA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051F-89B4-41DA-9AC5-931B23AAC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6E93-CB99-4832-8E55-4CF154CA12CA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051F-89B4-41DA-9AC5-931B23AAC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6E93-CB99-4832-8E55-4CF154CA12CA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051F-89B4-41DA-9AC5-931B23AAC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6E93-CB99-4832-8E55-4CF154CA12CA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051F-89B4-41DA-9AC5-931B23AAC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6E93-CB99-4832-8E55-4CF154CA12CA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051F-89B4-41DA-9AC5-931B23AAC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6E93-CB99-4832-8E55-4CF154CA12CA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051F-89B4-41DA-9AC5-931B23AAC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C6E93-CB99-4832-8E55-4CF154CA12CA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B051F-89B4-41DA-9AC5-931B23AACA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hys-ege.sdamgia.ru/test?id=6403077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Выполнить тест: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phys-ege.sdamgia.ru/test?id=6403077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Выполнить тест:https://phys-ege.sdamgia.ru/test?id=6403077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Выполнить тест:https://phys-ege.sdamgia.ru/test?id=6403077 </dc:title>
  <dc:creator>ильшат</dc:creator>
  <cp:lastModifiedBy>ильшат</cp:lastModifiedBy>
  <cp:revision>1</cp:revision>
  <dcterms:created xsi:type="dcterms:W3CDTF">2020-05-21T10:24:04Z</dcterms:created>
  <dcterms:modified xsi:type="dcterms:W3CDTF">2020-05-21T10:27:54Z</dcterms:modified>
</cp:coreProperties>
</file>