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57" r:id="rId4"/>
    <p:sldId id="279" r:id="rId5"/>
    <p:sldId id="283" r:id="rId6"/>
    <p:sldId id="258" r:id="rId7"/>
    <p:sldId id="259" r:id="rId8"/>
    <p:sldId id="289" r:id="rId9"/>
    <p:sldId id="290" r:id="rId10"/>
    <p:sldId id="291" r:id="rId11"/>
    <p:sldId id="292" r:id="rId12"/>
    <p:sldId id="293" r:id="rId13"/>
    <p:sldId id="295" r:id="rId14"/>
    <p:sldId id="273" r:id="rId15"/>
    <p:sldId id="29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3C965A-7E3E-4CF8-803B-A02D36EACC0B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EAC5BF-03C4-4685-A1DB-9687B4EC2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D4DCDE-2BD7-4E3F-8D2E-578B27DB7988}" type="slidenum">
              <a:rPr lang="ru-RU">
                <a:latin typeface="Arial" pitchFamily="34" charset="0"/>
                <a:cs typeface="Arial" pitchFamily="34" charset="0"/>
              </a:rPr>
              <a:pPr/>
              <a:t>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клипарты\школа\27c29d078660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42962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клипарты\школа\b756a7739ab6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14813"/>
            <a:ext cx="1714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клипарты\школа\Безимени-3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5214938"/>
            <a:ext cx="15716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Helen\Desktop\схемы\шаблоны мои\русский язык\2012-02-07_165936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5429250"/>
            <a:ext cx="28765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7381-C8D4-4C48-874F-6411A24E77E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6881-3A34-4320-9552-A239AEDDB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0B24B-275E-4B74-BFB0-11B6F89BDDE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9F29-525C-4AE4-91C3-81CACDC65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838DC-779E-45CD-B1DB-40E1B040A84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B54D-E941-46EF-8E6A-BA6C0B067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D46B-57C4-4B8C-8E6A-69C724DC0F0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03D7-EA0E-4365-B88C-EAE122F73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2990A-D5A0-488C-AFD9-C8918AF10A0C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BD71D-EC29-4C62-90BA-7817E10D6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CB8B-C05E-407B-B7D4-1D90C00CF1E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CF02-8F6E-40E9-8DAD-D931059CA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1A59-5AC0-4BD8-82D0-3D6497E6363A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D92E3-7C7B-4D77-8B29-CCEF39232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A552-6F70-497C-8F33-A83307FD7C83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E38E-2761-4C74-9956-A4812EC3C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96C0-AAFB-4FFD-86AF-286601C182E3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B917-7BFA-47CF-A426-10059DBEB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2D2F1-FCA4-4DB7-A3E3-754D99643D7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E1AD0-A669-4622-A4C6-6C11FA255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BCFF-3EAD-4632-9A14-78DF6567886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19D0-C66C-4089-8541-192EECEBB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BCCF6-8AC1-4140-88FE-9F6D139C648A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4847F5-7E2E-4467-B299-4234BA1D5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827088" y="549275"/>
            <a:ext cx="73771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6600" b="1" i="1" dirty="0">
                <a:solidFill>
                  <a:srgbClr val="FFC000"/>
                </a:solidFill>
                <a:latin typeface="+mn-lt"/>
              </a:rPr>
              <a:t>Тема</a:t>
            </a:r>
            <a:r>
              <a:rPr lang="ru-RU" altLang="ru-RU" sz="6600" b="1" i="1" dirty="0">
                <a:solidFill>
                  <a:srgbClr val="FFC000"/>
                </a:solidFill>
                <a:latin typeface="+mn-lt"/>
              </a:rPr>
              <a:t>:</a:t>
            </a:r>
          </a:p>
          <a:p>
            <a:pPr algn="ctr">
              <a:defRPr/>
            </a:pPr>
            <a:r>
              <a:rPr lang="ru-RU" altLang="ru-RU" sz="6600" b="1" i="1" dirty="0">
                <a:solidFill>
                  <a:srgbClr val="FFC000"/>
                </a:solidFill>
                <a:latin typeface="+mn-lt"/>
              </a:rPr>
              <a:t>«От слова к предложению»</a:t>
            </a:r>
            <a:endParaRPr lang="ru-RU" altLang="ru-RU" sz="6600" b="1" i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13" y="5429250"/>
            <a:ext cx="2857500" cy="1214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35975" cy="936625"/>
          </a:xfrm>
        </p:spPr>
        <p:txBody>
          <a:bodyPr/>
          <a:lstStyle/>
          <a:p>
            <a:r>
              <a:rPr lang="ru-RU" b="1" smtClean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Проверь себя.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У Миши жил кот Тишка.      </a:t>
            </a:r>
            <a:endParaRPr lang="ru-RU" sz="4000" i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На лугу душистая трава.      </a:t>
            </a:r>
            <a:endParaRPr lang="ru-RU" sz="4000" i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У Веры новые карандаши.     </a:t>
            </a:r>
            <a:endParaRPr lang="ru-RU" sz="40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Отгадайте, о каких знаках идёт речь в загадках.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Вечно думая над смыслом,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Изогнулся коромыслом.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                                                 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Загораживает путь,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Предлагает отдохнуть.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Бурным чувствам нет конца: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Пылкий нрав у молодца.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                                                  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7172" name="Picture 4" descr="Цвет фото знак вопроса фот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25D7B"/>
              </a:clrFrom>
              <a:clrTo>
                <a:srgbClr val="225D7B">
                  <a:alpha val="0"/>
                </a:srgbClr>
              </a:clrTo>
            </a:clrChange>
            <a:lum/>
          </a:blip>
          <a:srcRect l="17503" t="3024" r="43186" b="53129"/>
          <a:stretch>
            <a:fillRect/>
          </a:stretch>
        </p:blipFill>
        <p:spPr bwMode="auto">
          <a:xfrm>
            <a:off x="6732240" y="1412776"/>
            <a:ext cx="1584176" cy="1440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4" name="Picture 6" descr="http://900igr.net/data/chtenie/Sklady-Zajtseva-4.files/0051-101-Vosklitsatelnyj-zna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941168"/>
            <a:ext cx="1257300" cy="1266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6" name="Picture 8" descr="http://frame8.loadup.ru/86/30/1492413.3.3.jpg"/>
          <p:cNvPicPr>
            <a:picLocks noChangeAspect="1" noChangeArrowheads="1"/>
          </p:cNvPicPr>
          <p:nvPr/>
        </p:nvPicPr>
        <p:blipFill>
          <a:blip r:embed="rId4" cstate="print"/>
          <a:srcRect l="1890" t="12600" r="58421" b="29441"/>
          <a:stretch>
            <a:fillRect/>
          </a:stretch>
        </p:blipFill>
        <p:spPr bwMode="auto">
          <a:xfrm>
            <a:off x="5364088" y="3140968"/>
            <a:ext cx="1368152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39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Поработаем с учебником.</a:t>
            </a:r>
            <a:endParaRPr lang="ru-RU" sz="4800" b="1" dirty="0">
              <a:solidFill>
                <a:srgbClr val="4118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52291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Открой страницу 112, упражнение 219 выполни устно. Прочитай «Узелки на память» на стр.113. </a:t>
            </a:r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ЗАПОМНИ!!!</a:t>
            </a:r>
          </a:p>
          <a:p>
            <a:pPr>
              <a:buFont typeface="Arial" pitchFamily="34" charset="0"/>
              <a:buNone/>
            </a:pP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Упр.225 на стр.115 выполни в тетради. </a:t>
            </a:r>
          </a:p>
          <a:p>
            <a:pPr>
              <a:buFont typeface="Arial" pitchFamily="34" charset="0"/>
              <a:buNone/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AutoShape 2" descr="http://mounoch8.ucoz.ru/Risunki/myblog-119769-12258885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AutoShape 4" descr="http://mounoch8.ucoz.ru/Risunki/myblog-119769-12258885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AutoShape 6" descr="http://mounoch8.ucoz.ru/Risunki/myblog-119769-12258885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54" name="Picture 10" descr="http://photoload.ru/data/89/aa/45/89aa45227c63be768a09663bdd4f9cf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EEF7"/>
              </a:clrFrom>
              <a:clrTo>
                <a:srgbClr val="F1EE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214686"/>
            <a:ext cx="5929354" cy="3094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777875"/>
          </a:xfrm>
        </p:spPr>
        <p:txBody>
          <a:bodyPr/>
          <a:lstStyle/>
          <a:p>
            <a:r>
              <a:rPr lang="ru-RU" b="1" smtClean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Поиграем.</a:t>
            </a:r>
            <a:r>
              <a:rPr lang="ru-RU" b="1" smtClean="0"/>
              <a:t>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«Знаки препинания»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Поставьте знаки препинания в конце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предложений.</a:t>
            </a:r>
          </a:p>
          <a:p>
            <a:pPr>
              <a:buFont typeface="Arial" charset="0"/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меня зазвонил телефон</a:t>
            </a:r>
          </a:p>
          <a:p>
            <a:pPr>
              <a:buFontTx/>
              <a:buChar char="-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Кто говорит </a:t>
            </a:r>
          </a:p>
          <a:p>
            <a:pPr>
              <a:buFontTx/>
              <a:buChar char="-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Слон </a:t>
            </a:r>
          </a:p>
          <a:p>
            <a:pPr>
              <a:buFontTx/>
              <a:buChar char="-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Откуда</a:t>
            </a:r>
          </a:p>
          <a:p>
            <a:pPr>
              <a:buFontTx/>
              <a:buChar char="-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верблюда</a:t>
            </a:r>
          </a:p>
          <a:p>
            <a:pPr>
              <a:buFontTx/>
              <a:buChar char="-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вам надо</a:t>
            </a:r>
          </a:p>
          <a:p>
            <a:pPr>
              <a:buFontTx/>
              <a:buChar char="-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Шоколада </a:t>
            </a:r>
          </a:p>
          <a:p>
            <a:pPr>
              <a:buFont typeface="Arial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b="1" i="1" dirty="0" smtClean="0"/>
              <a:t>      К. Чуковский</a:t>
            </a:r>
            <a:endParaRPr lang="ru-RU" b="1" dirty="0"/>
          </a:p>
        </p:txBody>
      </p:sp>
      <p:pic>
        <p:nvPicPr>
          <p:cNvPr id="1026" name="Picture 2" descr="http://ejka.ru/uploads/images/6/f/8/e/8/674ab628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3143250" cy="36724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188" y="2420938"/>
            <a:ext cx="8423275" cy="1938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-Как в устной речи отделяется одно предложение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другого?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-А в письменной?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-Какие знаки можно поставить в конце предложения?</a:t>
            </a:r>
          </a:p>
          <a:p>
            <a:pPr>
              <a:defRPr/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509120"/>
            <a:ext cx="7776864" cy="2088232"/>
          </a:xfrm>
          <a:prstGeom prst="rect">
            <a:avLst/>
          </a:prstGeom>
          <a:noFill/>
        </p:spPr>
        <p:txBody>
          <a:bodyPr>
            <a:prstTxWarp prst="textTriangle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молодцы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4339" name="Picture 2" descr="http://img1.liveinternet.ru/images/attach/c/3/77/149/77149607_pogovorki_24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57188"/>
            <a:ext cx="74295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G:\Разработки 1 класс\Русский язык\Чистописание 1 класс\чисописание 1ч\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14313"/>
            <a:ext cx="857250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липарты\канц. товары\f2c8fe5fc1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9975" y="1125538"/>
            <a:ext cx="5095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750" y="333375"/>
            <a:ext cx="51943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Найдите слова  состоящие из 2 слогов.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50" y="1196975"/>
            <a:ext cx="1584325" cy="830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/>
              <a:t>рыба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938" y="5805488"/>
            <a:ext cx="1233487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/>
              <a:t>мак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3644900"/>
            <a:ext cx="2808288" cy="830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800" b="1" dirty="0"/>
              <a:t> медведь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750" y="4797425"/>
            <a:ext cx="2376488" cy="830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800" b="1" dirty="0"/>
              <a:t> ёжик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0" y="5805488"/>
            <a:ext cx="2462213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/>
              <a:t> котёнок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188" y="2349500"/>
            <a:ext cx="1774825" cy="830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/>
              <a:t> ягуар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8263" y="5805488"/>
            <a:ext cx="2454275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/>
              <a:t> лошади</a:t>
            </a:r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16913" y="40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243888" y="6308725"/>
            <a:ext cx="720725" cy="43338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64477E-6 L 0.47187 0.09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1.85185E-6 L 0.47656 -0.1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93802E-7 L 0.47656 -0.1547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13" y="285750"/>
            <a:ext cx="4291012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Распредели слова в 2 столбика.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113" y="1196975"/>
            <a:ext cx="7310437" cy="157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800" b="1" i="1" dirty="0"/>
              <a:t>Анна,  урок, утро, </a:t>
            </a:r>
            <a:r>
              <a:rPr lang="ru-RU" sz="4800" b="1" i="1" dirty="0" err="1"/>
              <a:t>Ульяна</a:t>
            </a:r>
            <a:r>
              <a:rPr lang="ru-RU" sz="4800" b="1" i="1" dirty="0"/>
              <a:t>,</a:t>
            </a:r>
          </a:p>
          <a:p>
            <a:pPr>
              <a:defRPr/>
            </a:pPr>
            <a:r>
              <a:rPr lang="ru-RU" sz="4800" b="1" i="1" dirty="0"/>
              <a:t> астра, Арина.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350" y="3644900"/>
            <a:ext cx="2532063" cy="2800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400" b="1" i="1" dirty="0">
                <a:latin typeface="Arial" pitchFamily="34" charset="0"/>
                <a:cs typeface="Arial" pitchFamily="34" charset="0"/>
              </a:rPr>
              <a:t>     1</a:t>
            </a:r>
          </a:p>
          <a:p>
            <a:pPr>
              <a:defRPr/>
            </a:pPr>
            <a:r>
              <a:rPr lang="ru-RU" sz="4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Анна,</a:t>
            </a:r>
          </a:p>
          <a:p>
            <a:pPr>
              <a:defRPr/>
            </a:pPr>
            <a:r>
              <a:rPr lang="ru-RU" sz="4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Ульяна</a:t>
            </a:r>
            <a:r>
              <a:rPr lang="ru-RU" sz="4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ru-RU" sz="4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Арина.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2063" y="3643313"/>
            <a:ext cx="2428875" cy="2800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latin typeface="Arial" pitchFamily="34" charset="0"/>
                <a:cs typeface="Arial" pitchFamily="34" charset="0"/>
              </a:rPr>
              <a:t>     2</a:t>
            </a:r>
          </a:p>
          <a:p>
            <a:pPr>
              <a:defRPr/>
            </a:pPr>
            <a:r>
              <a:rPr lang="ru-RU" sz="4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Урок,</a:t>
            </a:r>
          </a:p>
          <a:p>
            <a:pPr>
              <a:defRPr/>
            </a:pPr>
            <a:r>
              <a:rPr lang="ru-RU" sz="4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утро,</a:t>
            </a:r>
          </a:p>
          <a:p>
            <a:pPr>
              <a:defRPr/>
            </a:pPr>
            <a:r>
              <a:rPr lang="ru-RU" sz="4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астра.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CAF2A079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27988" y="2857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ru-RU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Поиграем.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«Составь слово»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244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ЛО  Е  ПРЕД   НИ   ЖЕ </a:t>
            </a:r>
          </a:p>
          <a:p>
            <a:pPr>
              <a:buFont typeface="Arial" charset="0"/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Font typeface="Arial" charset="0"/>
              <a:buNone/>
              <a:defRPr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 descr="http://www.u-znayka.narod.ru/znay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781300"/>
            <a:ext cx="20891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ru-RU" b="1" smtClean="0">
                <a:solidFill>
                  <a:srgbClr val="4118A8"/>
                </a:solidFill>
                <a:latin typeface="Times New Roman" pitchFamily="18" charset="0"/>
                <a:cs typeface="Times New Roman" pitchFamily="18" charset="0"/>
              </a:rPr>
              <a:t>Это предложения? Почему?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300" b="1" smtClean="0">
                <a:latin typeface="Times New Roman" pitchFamily="18" charset="0"/>
                <a:ea typeface="Andalus"/>
                <a:cs typeface="Andalus"/>
              </a:rPr>
              <a:t>Кот,  у,  Тишка,  жил,  Миши.</a:t>
            </a:r>
          </a:p>
          <a:p>
            <a:pPr>
              <a:lnSpc>
                <a:spcPct val="90000"/>
              </a:lnSpc>
            </a:pPr>
            <a:endParaRPr lang="ru-RU" sz="3000" smtClean="0">
              <a:ea typeface="Andalus"/>
              <a:cs typeface="Andalus"/>
            </a:endParaRPr>
          </a:p>
          <a:p>
            <a:pPr>
              <a:lnSpc>
                <a:spcPct val="90000"/>
              </a:lnSpc>
            </a:pPr>
            <a:r>
              <a:rPr lang="ru-RU" sz="3300" b="1" smtClean="0">
                <a:latin typeface="Times New Roman" pitchFamily="18" charset="0"/>
                <a:ea typeface="Andalus"/>
                <a:cs typeface="Andalus"/>
              </a:rPr>
              <a:t>Душистая,  лугу,  на,  трава.</a:t>
            </a:r>
          </a:p>
          <a:p>
            <a:pPr>
              <a:lnSpc>
                <a:spcPct val="90000"/>
              </a:lnSpc>
            </a:pPr>
            <a:endParaRPr lang="ru-RU" sz="3000" smtClean="0">
              <a:ea typeface="Andalus"/>
              <a:cs typeface="Andalus"/>
            </a:endParaRPr>
          </a:p>
          <a:p>
            <a:pPr>
              <a:lnSpc>
                <a:spcPct val="90000"/>
              </a:lnSpc>
            </a:pPr>
            <a:r>
              <a:rPr lang="ru-RU" sz="3300" b="1" smtClean="0">
                <a:latin typeface="Times New Roman" pitchFamily="18" charset="0"/>
                <a:ea typeface="Andalus"/>
                <a:cs typeface="Andalus"/>
              </a:rPr>
              <a:t>Веры,  карандаши,  у,  новые.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ru-RU" sz="33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33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Составь предложения из данных слов и запиши в тетради.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33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Составь схемы к данным предложениям</a:t>
            </a:r>
            <a:r>
              <a:rPr lang="ru-RU" sz="3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ru-RU" sz="3300" smtClean="0">
              <a:solidFill>
                <a:srgbClr val="2302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275</Words>
  <Application>Microsoft Office PowerPoint</Application>
  <PresentationFormat>Экран (4:3)</PresentationFormat>
  <Paragraphs>72</Paragraphs>
  <Slides>15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Andalus</vt:lpstr>
      <vt:lpstr>Arial Black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Поиграем. «Составь слово»</vt:lpstr>
      <vt:lpstr>Это предложения? Почему?</vt:lpstr>
      <vt:lpstr>Проверь себя.</vt:lpstr>
      <vt:lpstr>Отгадайте, о каких знаках идёт речь в загадках.</vt:lpstr>
      <vt:lpstr>Поработаем с учебником.</vt:lpstr>
      <vt:lpstr>Поиграем. «Знаки препинания»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Колледж</cp:lastModifiedBy>
  <cp:revision>37</cp:revision>
  <dcterms:created xsi:type="dcterms:W3CDTF">2012-02-16T10:35:28Z</dcterms:created>
  <dcterms:modified xsi:type="dcterms:W3CDTF">2020-04-29T18:56:55Z</dcterms:modified>
</cp:coreProperties>
</file>