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28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4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06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77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49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7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68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3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94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54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30AC-5008-4F9D-8689-E156CAE5661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2F75E-C8FF-4199-837A-EF2AACAFE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32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AzFBxTSSl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4632" cy="675506"/>
          </a:xfrm>
        </p:spPr>
        <p:txBody>
          <a:bodyPr>
            <a:normAutofit fontScale="90000"/>
          </a:bodyPr>
          <a:lstStyle/>
          <a:p>
            <a:pPr algn="l" fontAlgn="t"/>
            <a:r>
              <a:rPr lang="ru-RU" dirty="0" smtClean="0"/>
              <a:t>Изучить  видеофрагмент </a:t>
            </a:r>
            <a:r>
              <a:rPr lang="ru-RU" dirty="0">
                <a:solidFill>
                  <a:srgbClr val="551A8B"/>
                </a:solidFill>
                <a:latin typeface="Arial"/>
                <a:hlinkClick r:id="rId2"/>
              </a:rPr>
              <a:t>Зародышевые оболочки для ЕГЭ | </a:t>
            </a:r>
            <a:r>
              <a:rPr lang="en-US" dirty="0" err="1">
                <a:solidFill>
                  <a:srgbClr val="551A8B"/>
                </a:solidFill>
                <a:latin typeface="Arial"/>
                <a:hlinkClick r:id="rId2"/>
              </a:rPr>
              <a:t>Andrey</a:t>
            </a:r>
            <a:r>
              <a:rPr lang="en-US" dirty="0">
                <a:solidFill>
                  <a:srgbClr val="551A8B"/>
                </a:solidFill>
                <a:latin typeface="Arial"/>
                <a:hlinkClick r:id="rId2"/>
              </a:rPr>
              <a:t> Biology - </a:t>
            </a:r>
            <a:r>
              <a:rPr lang="en-US" b="1" dirty="0">
                <a:solidFill>
                  <a:srgbClr val="551A8B"/>
                </a:solidFill>
                <a:latin typeface="Arial"/>
                <a:hlinkClick r:id="rId2"/>
              </a:rPr>
              <a:t>YouTube</a:t>
            </a:r>
            <a:r>
              <a:rPr lang="en-US">
                <a:solidFill>
                  <a:srgbClr val="551A8B"/>
                </a:solidFill>
                <a:latin typeface="Arial"/>
              </a:rPr>
              <a:t/>
            </a:r>
            <a:br>
              <a:rPr lang="en-US">
                <a:solidFill>
                  <a:srgbClr val="551A8B"/>
                </a:solidFill>
                <a:latin typeface="Arial"/>
              </a:rPr>
            </a:br>
            <a:r>
              <a:rPr lang="ru-RU" smtClean="0"/>
              <a:t>по </a:t>
            </a:r>
            <a:r>
              <a:rPr lang="ru-RU" dirty="0" smtClean="0"/>
              <a:t>ссылке  </a:t>
            </a:r>
            <a:br>
              <a:rPr lang="ru-RU" dirty="0" smtClean="0"/>
            </a:br>
            <a:r>
              <a:rPr lang="en-US" dirty="0">
                <a:hlinkClick r:id="rId2"/>
              </a:rPr>
              <a:t>https://www.youtube.com/watch?v=jAzFBxTSSlU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Зарисовать ,запомнить , подписать в тетради отправить на эл адрес </a:t>
            </a:r>
            <a:br>
              <a:rPr lang="ru-RU" dirty="0" smtClean="0"/>
            </a:br>
            <a:r>
              <a:rPr lang="ru-RU" dirty="0" smtClean="0"/>
              <a:t>2303000095</a:t>
            </a:r>
            <a:r>
              <a:rPr lang="en-US" dirty="0" smtClean="0"/>
              <a:t>@edu.tatar.ru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5373216"/>
            <a:ext cx="4928592" cy="26558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506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Изучить  видеофрагмент Зародышевые оболочки для ЕГЭ | Andrey Biology - YouTube по ссылке   https://www.youtube.com/watch?v=jAzFBxTSSlU  Зарисовать ,запомнить , подписать в тетради отправить на эл адрес  2303000095@edu.tatar.ru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Изучить  видеофрагмент  зародышевые оболочки ЕГЭ по ссылке       https://www.youtube.com/watch?v=jAzFBxTSSlU     </dc:title>
  <dc:creator>Мухаметзянова</dc:creator>
  <cp:lastModifiedBy>Мухаметзянова </cp:lastModifiedBy>
  <cp:revision>2</cp:revision>
  <dcterms:created xsi:type="dcterms:W3CDTF">2020-05-16T06:40:15Z</dcterms:created>
  <dcterms:modified xsi:type="dcterms:W3CDTF">2020-05-16T06:50:06Z</dcterms:modified>
</cp:coreProperties>
</file>