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hn0oNcX2qU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98918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«Задачи с параметрами»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YouTube Noto"/>
                          <a:hlinkClick r:id="rId2"/>
                        </a:rPr>
                        <a:t>https://youtu.be/hn0oNcX2qUg</a:t>
                      </a:r>
                      <a:endParaRPr lang="ru-RU" b="0" i="0" u="none" strike="noStrike" dirty="0" smtClean="0">
                        <a:solidFill>
                          <a:srgbClr val="FFFFFF"/>
                        </a:solidFill>
                        <a:effectLst/>
                        <a:latin typeface="YouTube Not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№12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44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YouTube Noto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32</cp:revision>
  <dcterms:created xsi:type="dcterms:W3CDTF">2020-04-01T11:15:40Z</dcterms:created>
  <dcterms:modified xsi:type="dcterms:W3CDTF">2020-05-21T11:33:39Z</dcterms:modified>
</cp:coreProperties>
</file>