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5D48-59B3-4FA8-A38F-B475F4E27B02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b="1" dirty="0" smtClean="0"/>
              <a:t>Тема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Повторение пройденного по теме «Деление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учебнику </a:t>
            </a:r>
            <a:r>
              <a:rPr lang="ru-RU" dirty="0" err="1" smtClean="0"/>
              <a:t>стр</a:t>
            </a:r>
            <a:r>
              <a:rPr lang="ru-RU" dirty="0" smtClean="0"/>
              <a:t> </a:t>
            </a:r>
            <a:r>
              <a:rPr lang="ru-RU" dirty="0" smtClean="0"/>
              <a:t>96: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Выполни № </a:t>
            </a:r>
            <a:r>
              <a:rPr lang="ru-RU" dirty="0" smtClean="0"/>
              <a:t>2 </a:t>
            </a:r>
            <a:r>
              <a:rPr lang="ru-RU" dirty="0" smtClean="0"/>
              <a:t>(письменно) </a:t>
            </a:r>
          </a:p>
          <a:p>
            <a:pPr marL="514350" indent="-514350">
              <a:buAutoNum type="arabicParenR"/>
            </a:pPr>
            <a:r>
              <a:rPr lang="ru-RU" dirty="0" smtClean="0"/>
              <a:t>№ 4 (письменно)</a:t>
            </a:r>
          </a:p>
          <a:p>
            <a:pPr marL="514350" indent="-514350">
              <a:buAutoNum type="arabicParenR"/>
            </a:pPr>
            <a:r>
              <a:rPr lang="ru-RU" dirty="0" smtClean="0"/>
              <a:t>№6 </a:t>
            </a:r>
            <a:r>
              <a:rPr lang="ru-RU" dirty="0" smtClean="0"/>
              <a:t>(устно)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523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2643206" cy="571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</a:t>
            </a:r>
            <a:r>
              <a:rPr lang="ru-RU" b="1" dirty="0" smtClean="0"/>
              <a:t>96 №2</a:t>
            </a:r>
            <a:endParaRPr lang="ru-RU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2910" y="2285992"/>
            <a:ext cx="1954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8+6-9=5</a:t>
            </a:r>
          </a:p>
          <a:p>
            <a:r>
              <a:rPr lang="ru-RU" sz="3600" dirty="0" smtClean="0"/>
              <a:t>9-7+8=10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6116" y="2285992"/>
            <a:ext cx="21884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12-8+7=11</a:t>
            </a:r>
          </a:p>
          <a:p>
            <a:r>
              <a:rPr lang="ru-RU" sz="3600" dirty="0" smtClean="0"/>
              <a:t>14-6+5=13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2198" y="2285992"/>
            <a:ext cx="23791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16-(11-3)=8</a:t>
            </a:r>
          </a:p>
          <a:p>
            <a:r>
              <a:rPr lang="ru-RU" sz="3600" dirty="0" smtClean="0"/>
              <a:t>12-(12-7)=7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</a:t>
            </a:r>
            <a:r>
              <a:rPr lang="en-US" b="1" dirty="0" smtClean="0"/>
              <a:t>9</a:t>
            </a:r>
            <a:r>
              <a:rPr lang="ru-RU" b="1" dirty="0" smtClean="0"/>
              <a:t>6</a:t>
            </a:r>
            <a:r>
              <a:rPr lang="ru-RU" b="1" dirty="0" smtClean="0"/>
              <a:t> </a:t>
            </a:r>
            <a:r>
              <a:rPr lang="ru-RU" b="1" dirty="0" smtClean="0"/>
              <a:t>№ 4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42910" y="1785926"/>
            <a:ext cx="714092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 гараже – 48 легковых и 45 Грузовых машин </a:t>
            </a:r>
          </a:p>
          <a:p>
            <a:r>
              <a:rPr lang="ru-RU" sz="2800" dirty="0" smtClean="0"/>
              <a:t>Выехало – 40 машин</a:t>
            </a:r>
          </a:p>
          <a:p>
            <a:r>
              <a:rPr lang="ru-RU" sz="2800" dirty="0" smtClean="0"/>
              <a:t>Осталось - ?</a:t>
            </a:r>
          </a:p>
          <a:p>
            <a:endParaRPr lang="ru-RU" sz="2800" dirty="0" smtClean="0"/>
          </a:p>
          <a:p>
            <a:r>
              <a:rPr lang="ru-RU" sz="2800" dirty="0" smtClean="0"/>
              <a:t>1) 48+45=93 (м.) – было в гараже </a:t>
            </a:r>
          </a:p>
          <a:p>
            <a:r>
              <a:rPr lang="ru-RU" sz="2800" dirty="0" smtClean="0"/>
              <a:t>2) 93-40=53 (м.) – осталось 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             или</a:t>
            </a:r>
          </a:p>
          <a:p>
            <a:r>
              <a:rPr lang="ru-RU" sz="2800" dirty="0" smtClean="0"/>
              <a:t>(48+45)-40=53 (м.)</a:t>
            </a:r>
          </a:p>
          <a:p>
            <a:endParaRPr lang="ru-RU" sz="2800" dirty="0" smtClean="0"/>
          </a:p>
          <a:p>
            <a:r>
              <a:rPr lang="ru-RU" sz="2800" dirty="0" smtClean="0"/>
              <a:t>Ответ: 53 машин.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</a:t>
            </a:r>
            <a:r>
              <a:rPr lang="ru-RU" b="1" dirty="0" smtClean="0"/>
              <a:t>96 №6</a:t>
            </a:r>
            <a:endParaRPr lang="ru-RU" b="1" dirty="0" smtClean="0"/>
          </a:p>
          <a:p>
            <a:pPr marL="514350" indent="-514350">
              <a:buAutoNum type="arabicParenR"/>
            </a:pPr>
            <a:r>
              <a:rPr lang="ru-RU" dirty="0" smtClean="0"/>
              <a:t>12:3=4 (т.) – в каждой палатке</a:t>
            </a:r>
          </a:p>
          <a:p>
            <a:pPr>
              <a:buNone/>
            </a:pPr>
            <a:r>
              <a:rPr lang="ru-RU" dirty="0" smtClean="0"/>
              <a:t>Ответ</a:t>
            </a:r>
            <a:r>
              <a:rPr lang="ru-RU" dirty="0" smtClean="0"/>
              <a:t>: </a:t>
            </a:r>
            <a:r>
              <a:rPr lang="ru-RU" dirty="0" smtClean="0"/>
              <a:t>4 туриста.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Туристы разместились в трёх палатках  по 4 человека. Сколько всего туристов в палатках? </a:t>
            </a:r>
          </a:p>
          <a:p>
            <a:pPr>
              <a:buNone/>
            </a:pPr>
            <a:r>
              <a:rPr lang="ru-RU" dirty="0" smtClean="0"/>
              <a:t>4*3=12 (т.)</a:t>
            </a:r>
          </a:p>
          <a:p>
            <a:pPr>
              <a:buNone/>
            </a:pPr>
            <a:r>
              <a:rPr lang="ru-RU" dirty="0" smtClean="0"/>
              <a:t>Ответ: 12 туристов.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Страница </a:t>
            </a:r>
            <a:r>
              <a:rPr lang="ru-RU" dirty="0" smtClean="0"/>
              <a:t>96 </a:t>
            </a:r>
            <a:r>
              <a:rPr lang="ru-RU" dirty="0" smtClean="0"/>
              <a:t>№ </a:t>
            </a:r>
            <a:r>
              <a:rPr lang="ru-RU" dirty="0" smtClean="0"/>
              <a:t>5, </a:t>
            </a:r>
            <a:r>
              <a:rPr lang="ru-RU" dirty="0" smtClean="0">
                <a:solidFill>
                  <a:srgbClr val="00B050"/>
                </a:solidFill>
              </a:rPr>
              <a:t>(</a:t>
            </a:r>
            <a:r>
              <a:rPr lang="ru-RU" dirty="0" err="1" smtClean="0">
                <a:solidFill>
                  <a:srgbClr val="00B050"/>
                </a:solidFill>
              </a:rPr>
              <a:t>стр</a:t>
            </a:r>
            <a:r>
              <a:rPr lang="ru-RU" dirty="0" smtClean="0">
                <a:solidFill>
                  <a:srgbClr val="00B050"/>
                </a:solidFill>
              </a:rPr>
              <a:t> 97 №8 по желанию)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3071810"/>
            <a:ext cx="8339166" cy="3206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Контакты: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liliya.z.f@mail.ru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ru-RU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Закирзянова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Л.Ф.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- 89674646624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 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m_aliya_21@mail.ru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Хабибрахманова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А.И.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- 89625600403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183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урока:  Повторение пройденного по теме «Деление».</vt:lpstr>
      <vt:lpstr>Работа по учебнику стр 96:</vt:lpstr>
      <vt:lpstr>Проверь себя!!!</vt:lpstr>
      <vt:lpstr>Проверь себя!!!</vt:lpstr>
      <vt:lpstr>Проверь себя!!!</vt:lpstr>
      <vt:lpstr>Домашняя работа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Таблица умножения. Алгоритмы письменного сложения, вычитания, умножения и деления многозначных чисел. Умножение  числа 2 и на 2.</dc:title>
  <dc:creator>User</dc:creator>
  <cp:lastModifiedBy>User</cp:lastModifiedBy>
  <cp:revision>22</cp:revision>
  <dcterms:created xsi:type="dcterms:W3CDTF">2020-04-13T17:06:35Z</dcterms:created>
  <dcterms:modified xsi:type="dcterms:W3CDTF">2020-05-06T10:23:16Z</dcterms:modified>
</cp:coreProperties>
</file>